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313"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4621133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altLang="zh-CN" smtClean="0"/>
              <a:t>Click to edit Master title style</a:t>
            </a:r>
            <a:endParaRPr lang="en-US" dirty="0"/>
          </a:p>
        </p:txBody>
      </p:sp>
      <p:sp>
        <p:nvSpPr>
          <p:cNvPr id="104865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0" name="Date Placeholder 3"/>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61" name="Footer Placeholder 4"/>
          <p:cNvSpPr>
            <a:spLocks noGrp="1"/>
          </p:cNvSpPr>
          <p:nvPr>
            <p:ph type="ftr" sz="quarter" idx="11"/>
          </p:nvPr>
        </p:nvSpPr>
        <p:spPr/>
        <p:txBody>
          <a:bodyPr/>
          <a:lstStyle/>
          <a:p>
            <a:endParaRPr lang="zh-CN" altLang="en-US"/>
          </a:p>
        </p:txBody>
      </p:sp>
      <p:sp>
        <p:nvSpPr>
          <p:cNvPr id="104866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39"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40"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1" name="Date Placeholder 3"/>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42" name="Footer Placeholder 4"/>
          <p:cNvSpPr>
            <a:spLocks noGrp="1"/>
          </p:cNvSpPr>
          <p:nvPr>
            <p:ph type="ftr" sz="quarter" idx="11"/>
          </p:nvPr>
        </p:nvSpPr>
        <p:spPr/>
        <p:txBody>
          <a:bodyPr/>
          <a:lstStyle/>
          <a:p>
            <a:endParaRPr lang="zh-CN" altLang="en-US"/>
          </a:p>
        </p:txBody>
      </p:sp>
      <p:sp>
        <p:nvSpPr>
          <p:cNvPr id="1048643"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altLang="zh-CN" smtClean="0"/>
              <a:t>Click to edit Master title style</a:t>
            </a:r>
            <a:endParaRPr lang="en-US" dirty="0"/>
          </a:p>
        </p:txBody>
      </p:sp>
      <p:sp>
        <p:nvSpPr>
          <p:cNvPr id="1048599"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0" name="Date Placeholder 3"/>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01" name="Footer Placeholder 4"/>
          <p:cNvSpPr>
            <a:spLocks noGrp="1"/>
          </p:cNvSpPr>
          <p:nvPr>
            <p:ph type="ftr" sz="quarter" idx="11"/>
          </p:nvPr>
        </p:nvSpPr>
        <p:spPr/>
        <p:txBody>
          <a:bodyPr/>
          <a:lstStyle/>
          <a:p>
            <a:endParaRPr lang="zh-CN" altLang="en-US"/>
          </a:p>
        </p:txBody>
      </p:sp>
      <p:sp>
        <p:nvSpPr>
          <p:cNvPr id="104860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5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55" name="Date Placeholder 3"/>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56" name="Footer Placeholder 4"/>
          <p:cNvSpPr>
            <a:spLocks noGrp="1"/>
          </p:cNvSpPr>
          <p:nvPr>
            <p:ph type="ftr" sz="quarter" idx="11"/>
          </p:nvPr>
        </p:nvSpPr>
        <p:spPr/>
        <p:txBody>
          <a:bodyPr/>
          <a:lstStyle/>
          <a:p>
            <a:endParaRPr lang="zh-CN" altLang="en-US"/>
          </a:p>
        </p:txBody>
      </p:sp>
      <p:sp>
        <p:nvSpPr>
          <p:cNvPr id="104865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altLang="zh-CN" smtClean="0"/>
              <a:t>Click to edit Master title style</a:t>
            </a:r>
            <a:endParaRPr lang="en-US" dirty="0"/>
          </a:p>
        </p:txBody>
      </p:sp>
      <p:sp>
        <p:nvSpPr>
          <p:cNvPr id="1048622"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3"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4" name="Date Placeholder 4"/>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25" name="Footer Placeholder 5"/>
          <p:cNvSpPr>
            <a:spLocks noGrp="1"/>
          </p:cNvSpPr>
          <p:nvPr>
            <p:ph type="ftr" sz="quarter" idx="11"/>
          </p:nvPr>
        </p:nvSpPr>
        <p:spPr/>
        <p:txBody>
          <a:bodyPr/>
          <a:lstStyle/>
          <a:p>
            <a:endParaRPr lang="zh-CN" altLang="en-US"/>
          </a:p>
        </p:txBody>
      </p:sp>
      <p:sp>
        <p:nvSpPr>
          <p:cNvPr id="104862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8"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9"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0"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1"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Date Placeholder 6"/>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33" name="Footer Placeholder 7"/>
          <p:cNvSpPr>
            <a:spLocks noGrp="1"/>
          </p:cNvSpPr>
          <p:nvPr>
            <p:ph type="ftr" sz="quarter" idx="11"/>
          </p:nvPr>
        </p:nvSpPr>
        <p:spPr/>
        <p:txBody>
          <a:bodyPr/>
          <a:lstStyle/>
          <a:p>
            <a:endParaRPr lang="zh-CN" altLang="en-US"/>
          </a:p>
        </p:txBody>
      </p:sp>
      <p:sp>
        <p:nvSpPr>
          <p:cNvPr id="1048634"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5" name="Title 1"/>
          <p:cNvSpPr>
            <a:spLocks noGrp="1"/>
          </p:cNvSpPr>
          <p:nvPr>
            <p:ph type="title"/>
          </p:nvPr>
        </p:nvSpPr>
        <p:spPr/>
        <p:txBody>
          <a:bodyPr/>
          <a:lstStyle/>
          <a:p>
            <a:r>
              <a:rPr lang="en-US" altLang="zh-CN" smtClean="0"/>
              <a:t>Click to edit Master title style</a:t>
            </a:r>
            <a:endParaRPr lang="en-US" dirty="0"/>
          </a:p>
        </p:txBody>
      </p:sp>
      <p:sp>
        <p:nvSpPr>
          <p:cNvPr id="1048636" name="Date Placeholder 2"/>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37" name="Footer Placeholder 3"/>
          <p:cNvSpPr>
            <a:spLocks noGrp="1"/>
          </p:cNvSpPr>
          <p:nvPr>
            <p:ph type="ftr" sz="quarter" idx="11"/>
          </p:nvPr>
        </p:nvSpPr>
        <p:spPr/>
        <p:txBody>
          <a:bodyPr/>
          <a:lstStyle/>
          <a:p>
            <a:endParaRPr lang="zh-CN" altLang="en-US"/>
          </a:p>
        </p:txBody>
      </p:sp>
      <p:sp>
        <p:nvSpPr>
          <p:cNvPr id="1048638"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4" name="Date Placeholder 1"/>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45" name="Footer Placeholder 2"/>
          <p:cNvSpPr>
            <a:spLocks noGrp="1"/>
          </p:cNvSpPr>
          <p:nvPr>
            <p:ph type="ftr" sz="quarter" idx="11"/>
          </p:nvPr>
        </p:nvSpPr>
        <p:spPr/>
        <p:txBody>
          <a:bodyPr/>
          <a:lstStyle/>
          <a:p>
            <a:endParaRPr lang="zh-CN" altLang="en-US"/>
          </a:p>
        </p:txBody>
      </p:sp>
      <p:sp>
        <p:nvSpPr>
          <p:cNvPr id="1048646"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64"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66" name="Date Placeholder 4"/>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67" name="Footer Placeholder 5"/>
          <p:cNvSpPr>
            <a:spLocks noGrp="1"/>
          </p:cNvSpPr>
          <p:nvPr>
            <p:ph type="ftr" sz="quarter" idx="11"/>
          </p:nvPr>
        </p:nvSpPr>
        <p:spPr/>
        <p:txBody>
          <a:bodyPr/>
          <a:lstStyle/>
          <a:p>
            <a:endParaRPr lang="zh-CN" altLang="en-US"/>
          </a:p>
        </p:txBody>
      </p:sp>
      <p:sp>
        <p:nvSpPr>
          <p:cNvPr id="104866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7"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8"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4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0" name="Date Placeholder 4"/>
          <p:cNvSpPr>
            <a:spLocks noGrp="1"/>
          </p:cNvSpPr>
          <p:nvPr>
            <p:ph type="dt" sz="half" idx="10"/>
          </p:nvPr>
        </p:nvSpPr>
        <p:spPr/>
        <p:txBody>
          <a:bodyPr/>
          <a:lstStyle/>
          <a:p>
            <a:fld id="{70BC1078-46ED-40F9-8930-935BAD7C2B02}" type="datetimeFigureOut">
              <a:rPr lang="zh-CN" altLang="en-US" smtClean="0"/>
              <a:t>2023/2/23</a:t>
            </a:fld>
            <a:endParaRPr lang="zh-CN" altLang="en-US"/>
          </a:p>
        </p:txBody>
      </p:sp>
      <p:sp>
        <p:nvSpPr>
          <p:cNvPr id="1048651" name="Footer Placeholder 5"/>
          <p:cNvSpPr>
            <a:spLocks noGrp="1"/>
          </p:cNvSpPr>
          <p:nvPr>
            <p:ph type="ftr" sz="quarter" idx="11"/>
          </p:nvPr>
        </p:nvSpPr>
        <p:spPr/>
        <p:txBody>
          <a:bodyPr/>
          <a:lstStyle/>
          <a:p>
            <a:endParaRPr lang="zh-CN" altLang="en-US"/>
          </a:p>
        </p:txBody>
      </p:sp>
      <p:sp>
        <p:nvSpPr>
          <p:cNvPr id="104865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2023/2/23</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38201" y="-6294792"/>
            <a:ext cx="8373895" cy="12589584"/>
          </a:xfrm>
        </p:spPr>
        <p:txBody>
          <a:bodyPr>
            <a:normAutofit/>
          </a:bodyPr>
          <a:lstStyle/>
          <a:p>
            <a:r>
              <a:rPr lang="zh-CN" altLang="zh-CN"/>
              <a:t>बळीराम पाटील महाविद्यालय</a:t>
            </a:r>
            <a:r>
              <a:rPr lang="en-US" altLang="zh-CN"/>
              <a:t>,</a:t>
            </a:r>
            <a:r>
              <a:rPr lang="zh-CN" altLang="zh-CN"/>
              <a:t>किनवट</a:t>
            </a:r>
            <a:r>
              <a:rPr lang="en-US" altLang="zh-CN"/>
              <a:t/>
            </a:r>
            <a:br>
              <a:rPr lang="en-US" altLang="zh-CN"/>
            </a:br>
            <a:r>
              <a:rPr lang="zh-CN" altLang="zh-CN"/>
              <a:t>मराठी</a:t>
            </a:r>
            <a:r>
              <a:rPr lang="en-US" altLang="zh-CN"/>
              <a:t> </a:t>
            </a:r>
            <a:r>
              <a:rPr lang="zh-CN" altLang="zh-CN"/>
              <a:t>विभाग</a:t>
            </a:r>
            <a:r>
              <a:rPr lang="en-US" altLang="zh-CN"/>
              <a:t/>
            </a:r>
            <a:br>
              <a:rPr lang="en-US" altLang="zh-CN"/>
            </a:br>
            <a:r>
              <a:rPr lang="zh-CN" altLang="zh-CN"/>
              <a:t> प्रथम</a:t>
            </a:r>
            <a:r>
              <a:rPr lang="en-US" altLang="zh-CN"/>
              <a:t> </a:t>
            </a:r>
            <a:r>
              <a:rPr lang="zh-CN" altLang="zh-CN"/>
              <a:t>सत्र</a:t>
            </a:r>
            <a:r>
              <a:rPr lang="en-US" altLang="zh-CN"/>
              <a:t/>
            </a:r>
            <a:br>
              <a:rPr lang="en-US" altLang="zh-CN"/>
            </a:br>
            <a:r>
              <a:rPr lang="zh-CN" altLang="zh-CN"/>
              <a:t>काव्यशिल्प</a:t>
            </a:r>
            <a:r>
              <a:rPr lang="en-US" altLang="zh-CN"/>
              <a:t> </a:t>
            </a:r>
            <a:br>
              <a:rPr lang="en-US" altLang="zh-CN"/>
            </a:br>
            <a:r>
              <a:rPr lang="zh-CN" altLang="zh-CN"/>
              <a:t>मध्ययुगीन आणि आधुनिक मराठी पदय</a:t>
            </a:r>
            <a:r>
              <a:rPr lang="en-US" altLang="zh-CN"/>
              <a:t> </a:t>
            </a:r>
            <a:r>
              <a:rPr lang="zh-CN" altLang="zh-CN"/>
              <a:t>वाड</a:t>
            </a:r>
            <a:r>
              <a:rPr lang="en-US" altLang="zh-CN"/>
              <a:t>.</a:t>
            </a:r>
            <a:r>
              <a:rPr lang="zh-CN" altLang="zh-CN"/>
              <a:t>मय</a:t>
            </a:r>
            <a:r>
              <a:rPr lang="en-US" altLang="zh-CN"/>
              <a:t> -2 </a:t>
            </a:r>
          </a:p>
        </p:txBody>
      </p:sp>
      <p:sp>
        <p:nvSpPr>
          <p:cNvPr id="1048587" name="Subtitle 2"/>
          <p:cNvSpPr>
            <a:spLocks noGrp="1"/>
          </p:cNvSpPr>
          <p:nvPr>
            <p:ph type="subTitle" idx="1"/>
          </p:nvPr>
        </p:nvSpPr>
        <p:spPr>
          <a:xfrm rot="12643">
            <a:off x="-234698" y="-812933"/>
            <a:ext cx="9350518" cy="15341867"/>
          </a:xfrm>
        </p:spPr>
        <p:txBody>
          <a:bodyPr/>
          <a:lstStyle/>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r>
              <a:rPr lang="zh-CN" altLang="zh-CN" sz="7200">
                <a:solidFill>
                  <a:srgbClr val="FFC000"/>
                </a:solidFill>
              </a:rPr>
              <a:t>प्रा</a:t>
            </a:r>
            <a:r>
              <a:rPr lang="en-US" altLang="zh-CN" sz="7200">
                <a:solidFill>
                  <a:srgbClr val="FFC000"/>
                </a:solidFill>
              </a:rPr>
              <a:t>. </a:t>
            </a:r>
            <a:r>
              <a:rPr lang="zh-CN" altLang="zh-CN" sz="7200">
                <a:solidFill>
                  <a:srgbClr val="FFC000"/>
                </a:solidFill>
              </a:rPr>
              <a:t>डॉ</a:t>
            </a:r>
            <a:r>
              <a:rPr lang="en-US" altLang="zh-CN" sz="7200">
                <a:solidFill>
                  <a:srgbClr val="FFC000"/>
                </a:solidFill>
              </a:rPr>
              <a:t>. </a:t>
            </a:r>
            <a:r>
              <a:rPr lang="zh-CN" altLang="zh-CN" sz="7200">
                <a:solidFill>
                  <a:srgbClr val="FFC000"/>
                </a:solidFill>
              </a:rPr>
              <a:t>पंजाब शेरे </a:t>
            </a:r>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a:p>
            <a:endParaRPr lang="en-US" altLang="zh-CN">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p:txBody>
          <a:bodyPr/>
          <a:lstStyle/>
          <a:p>
            <a:endParaRPr lang="en-US"/>
          </a:p>
        </p:txBody>
      </p:sp>
      <p:sp>
        <p:nvSpPr>
          <p:cNvPr id="1048612" name="Content Placeholder 1048611"/>
          <p:cNvSpPr>
            <a:spLocks noGrp="1"/>
          </p:cNvSpPr>
          <p:nvPr>
            <p:ph idx="1"/>
          </p:nvPr>
        </p:nvSpPr>
        <p:spPr/>
        <p:txBody>
          <a:bodyPr>
            <a:normAutofit fontScale="85714" lnSpcReduction="20000"/>
          </a:bodyPr>
          <a:lstStyle/>
          <a:p>
            <a:r>
              <a:rPr lang="zh-CN"/>
              <a:t>घनश्याम सुंदरा </a:t>
            </a:r>
            <a:endParaRPr lang="en-US"/>
          </a:p>
          <a:p>
            <a:r>
              <a:rPr lang="zh-CN"/>
              <a:t>होनाजी</a:t>
            </a:r>
            <a:r>
              <a:rPr lang="en-US" altLang="zh-CN"/>
              <a:t> </a:t>
            </a:r>
            <a:r>
              <a:rPr lang="zh-CN" altLang="zh-CN"/>
              <a:t>बाळा</a:t>
            </a:r>
            <a:endParaRPr lang="en-US"/>
          </a:p>
          <a:p>
            <a:r>
              <a:rPr lang="zh-CN" altLang="zh-CN"/>
              <a:t>शाहिरी</a:t>
            </a:r>
            <a:r>
              <a:rPr lang="en-US" altLang="zh-CN"/>
              <a:t> </a:t>
            </a:r>
            <a:r>
              <a:rPr lang="zh-CN" altLang="zh-CN"/>
              <a:t>परंपरेतील महत्वाचे कवी</a:t>
            </a:r>
            <a:endParaRPr lang="en-US"/>
          </a:p>
          <a:p>
            <a:r>
              <a:rPr lang="zh-CN" altLang="zh-CN"/>
              <a:t>भूपाळी</a:t>
            </a:r>
            <a:r>
              <a:rPr lang="en-US" altLang="zh-CN"/>
              <a:t> </a:t>
            </a:r>
            <a:endParaRPr lang="en-US"/>
          </a:p>
          <a:p>
            <a:r>
              <a:rPr lang="zh-CN"/>
              <a:t>सुंदरा </a:t>
            </a:r>
            <a:r>
              <a:rPr lang="en-US" altLang="zh-CN"/>
              <a:t> </a:t>
            </a:r>
            <a:r>
              <a:rPr lang="zh-CN" altLang="zh-CN"/>
              <a:t>मनामध्ये भरली</a:t>
            </a:r>
            <a:r>
              <a:rPr lang="en-US" altLang="zh-CN"/>
              <a:t> </a:t>
            </a:r>
            <a:endParaRPr lang="en-US"/>
          </a:p>
          <a:p>
            <a:r>
              <a:rPr lang="zh-CN" altLang="zh-CN"/>
              <a:t>शाहीर</a:t>
            </a:r>
            <a:r>
              <a:rPr lang="en-US" altLang="zh-CN"/>
              <a:t> </a:t>
            </a:r>
            <a:r>
              <a:rPr lang="zh-CN" altLang="zh-CN"/>
              <a:t>राम</a:t>
            </a:r>
            <a:r>
              <a:rPr lang="en-US" altLang="zh-CN"/>
              <a:t> </a:t>
            </a:r>
            <a:r>
              <a:rPr lang="zh-CN" altLang="zh-CN"/>
              <a:t>जोशी </a:t>
            </a:r>
            <a:endParaRPr lang="en-US"/>
          </a:p>
          <a:p>
            <a:r>
              <a:rPr lang="zh-CN" altLang="zh-CN"/>
              <a:t>पेशवाईतील</a:t>
            </a:r>
            <a:r>
              <a:rPr lang="en-US" altLang="zh-CN"/>
              <a:t> </a:t>
            </a:r>
            <a:r>
              <a:rPr lang="zh-CN" altLang="zh-CN"/>
              <a:t>एक</a:t>
            </a:r>
            <a:r>
              <a:rPr lang="en-US" altLang="zh-CN"/>
              <a:t> </a:t>
            </a:r>
            <a:r>
              <a:rPr lang="zh-CN" altLang="zh-CN"/>
              <a:t>महत्त्वाचे</a:t>
            </a:r>
            <a:r>
              <a:rPr lang="en-US" altLang="zh-CN"/>
              <a:t> </a:t>
            </a:r>
            <a:r>
              <a:rPr lang="zh-CN" altLang="zh-CN"/>
              <a:t>कवी</a:t>
            </a:r>
            <a:endParaRPr lang="en-US"/>
          </a:p>
          <a:p>
            <a:r>
              <a:rPr lang="zh-CN" altLang="zh-CN"/>
              <a:t>छंदोमंजरी</a:t>
            </a:r>
            <a:r>
              <a:rPr lang="en-US" altLang="zh-CN"/>
              <a:t>  </a:t>
            </a:r>
            <a:r>
              <a:rPr lang="zh-CN" altLang="zh-CN"/>
              <a:t>ग्रंथ</a:t>
            </a:r>
            <a:r>
              <a:rPr lang="en-US" altLang="zh-CN"/>
              <a:t> </a:t>
            </a:r>
            <a:r>
              <a:rPr lang="zh-CN" altLang="zh-CN"/>
              <a:t>प्रकाशित </a:t>
            </a:r>
            <a:endParaRPr lang="en-US"/>
          </a:p>
          <a:p>
            <a:r>
              <a:rPr lang="zh-CN" altLang="zh-CN"/>
              <a:t>लावणी शृगारीख</a:t>
            </a:r>
            <a:r>
              <a:rPr lang="en-US" altLang="zh-CN"/>
              <a:t>,</a:t>
            </a:r>
            <a:endParaRPr lang="en-US"/>
          </a:p>
          <a:p>
            <a:r>
              <a:rPr lang="zh-CN" altLang="zh-CN"/>
              <a:t>प्रियकराच्या मनातील</a:t>
            </a:r>
            <a:r>
              <a:rPr lang="en-US" altLang="zh-CN"/>
              <a:t> </a:t>
            </a:r>
            <a:r>
              <a:rPr lang="zh-CN" altLang="zh-CN"/>
              <a:t>भावनेचे</a:t>
            </a:r>
            <a:r>
              <a:rPr lang="en-US" altLang="zh-CN"/>
              <a:t> </a:t>
            </a:r>
            <a:r>
              <a:rPr lang="zh-CN" altLang="zh-CN"/>
              <a:t>विवेचन</a:t>
            </a:r>
            <a:r>
              <a:rPr lang="en-US" altLang="zh-CN"/>
              <a:t> </a:t>
            </a:r>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p:txBody>
          <a:bodyPr/>
          <a:lstStyle/>
          <a:p>
            <a:endParaRPr lang="en-US"/>
          </a:p>
        </p:txBody>
      </p:sp>
      <p:sp>
        <p:nvSpPr>
          <p:cNvPr id="1048614" name="Content Placeholder 1048613"/>
          <p:cNvSpPr>
            <a:spLocks noGrp="1"/>
          </p:cNvSpPr>
          <p:nvPr>
            <p:ph idx="1"/>
          </p:nvPr>
        </p:nvSpPr>
        <p:spPr/>
        <p:txBody>
          <a:bodyPr>
            <a:normAutofit fontScale="67857" lnSpcReduction="20000"/>
          </a:bodyPr>
          <a:lstStyle/>
          <a:p>
            <a:r>
              <a:rPr lang="zh-CN"/>
              <a:t>शिवाजीचा</a:t>
            </a:r>
            <a:r>
              <a:rPr lang="en-US" altLang="zh-CN"/>
              <a:t> </a:t>
            </a:r>
            <a:r>
              <a:rPr lang="zh-CN" altLang="zh-CN"/>
              <a:t>पवाडा</a:t>
            </a:r>
            <a:r>
              <a:rPr lang="en-US" altLang="zh-CN"/>
              <a:t> </a:t>
            </a:r>
            <a:endParaRPr lang="en-US"/>
          </a:p>
          <a:p>
            <a:r>
              <a:rPr lang="zh-CN" altLang="zh-CN"/>
              <a:t>महात्मा</a:t>
            </a:r>
            <a:r>
              <a:rPr lang="en-US" altLang="zh-CN"/>
              <a:t> </a:t>
            </a:r>
            <a:r>
              <a:rPr lang="zh-CN" altLang="zh-CN"/>
              <a:t>फुले</a:t>
            </a:r>
            <a:endParaRPr lang="en-US"/>
          </a:p>
          <a:p>
            <a:r>
              <a:rPr lang="zh-CN" altLang="zh-CN"/>
              <a:t>सत्यशोधक समाज</a:t>
            </a:r>
            <a:r>
              <a:rPr lang="en-US" altLang="zh-CN"/>
              <a:t> </a:t>
            </a:r>
            <a:r>
              <a:rPr lang="zh-CN" altLang="zh-CN"/>
              <a:t>संघटनेचे</a:t>
            </a:r>
            <a:r>
              <a:rPr lang="en-US" altLang="zh-CN"/>
              <a:t> </a:t>
            </a:r>
            <a:r>
              <a:rPr lang="zh-CN" altLang="zh-CN"/>
              <a:t>संस्थापक </a:t>
            </a:r>
            <a:endParaRPr lang="en-US"/>
          </a:p>
          <a:p>
            <a:r>
              <a:rPr lang="zh-CN" altLang="zh-CN"/>
              <a:t>गुलामगिरी</a:t>
            </a:r>
            <a:r>
              <a:rPr lang="en-US" altLang="zh-CN"/>
              <a:t>,</a:t>
            </a:r>
            <a:r>
              <a:rPr lang="zh-CN" altLang="zh-CN"/>
              <a:t>ब्रम्हणाचे</a:t>
            </a:r>
            <a:r>
              <a:rPr lang="en-US" altLang="zh-CN"/>
              <a:t> </a:t>
            </a:r>
            <a:r>
              <a:rPr lang="zh-CN" altLang="zh-CN"/>
              <a:t>कसब</a:t>
            </a:r>
            <a:r>
              <a:rPr lang="en-US" altLang="zh-CN"/>
              <a:t>, </a:t>
            </a:r>
            <a:r>
              <a:rPr lang="zh-CN" altLang="zh-CN"/>
              <a:t>इशारा</a:t>
            </a:r>
            <a:r>
              <a:rPr lang="en-US" altLang="zh-CN"/>
              <a:t>, </a:t>
            </a:r>
            <a:r>
              <a:rPr lang="zh-CN" altLang="zh-CN"/>
              <a:t>शेतक</a:t>
            </a:r>
            <a:r>
              <a:rPr lang="en-US" altLang="zh-CN"/>
              <a:t>-</a:t>
            </a:r>
            <a:r>
              <a:rPr lang="zh-CN" altLang="zh-CN"/>
              <a:t>याचा</a:t>
            </a:r>
            <a:r>
              <a:rPr lang="en-US" altLang="zh-CN"/>
              <a:t> </a:t>
            </a:r>
            <a:r>
              <a:rPr lang="zh-CN" altLang="zh-CN"/>
              <a:t>असूड</a:t>
            </a:r>
            <a:r>
              <a:rPr lang="en-US" altLang="zh-CN"/>
              <a:t>,</a:t>
            </a:r>
            <a:r>
              <a:rPr lang="zh-CN" altLang="zh-CN"/>
              <a:t>इ</a:t>
            </a:r>
            <a:r>
              <a:rPr lang="en-US" altLang="zh-CN"/>
              <a:t>. </a:t>
            </a:r>
            <a:r>
              <a:rPr lang="zh-CN" altLang="zh-CN"/>
              <a:t>ग्रंथ</a:t>
            </a:r>
            <a:r>
              <a:rPr lang="en-US" altLang="zh-CN"/>
              <a:t> </a:t>
            </a:r>
            <a:r>
              <a:rPr lang="zh-CN" altLang="zh-CN"/>
              <a:t>प्रकाशित </a:t>
            </a:r>
            <a:endParaRPr lang="en-US"/>
          </a:p>
          <a:p>
            <a:r>
              <a:rPr lang="zh-CN" altLang="zh-CN"/>
              <a:t>शिवाजीचा</a:t>
            </a:r>
            <a:r>
              <a:rPr lang="en-US" altLang="zh-CN"/>
              <a:t> </a:t>
            </a:r>
            <a:r>
              <a:rPr lang="zh-CN" altLang="zh-CN"/>
              <a:t>पवाडा</a:t>
            </a:r>
            <a:r>
              <a:rPr lang="en-US" altLang="zh-CN"/>
              <a:t> </a:t>
            </a:r>
            <a:r>
              <a:rPr lang="zh-CN" altLang="zh-CN"/>
              <a:t>व</a:t>
            </a:r>
            <a:r>
              <a:rPr lang="en-US" altLang="zh-CN"/>
              <a:t> </a:t>
            </a:r>
            <a:r>
              <a:rPr lang="zh-CN" altLang="zh-CN"/>
              <a:t>तृतीय रत्न</a:t>
            </a:r>
            <a:r>
              <a:rPr lang="en-US" altLang="zh-CN"/>
              <a:t>, </a:t>
            </a:r>
            <a:r>
              <a:rPr lang="zh-CN" altLang="zh-CN"/>
              <a:t>अखंड</a:t>
            </a:r>
            <a:r>
              <a:rPr lang="en-US" altLang="zh-CN"/>
              <a:t> </a:t>
            </a:r>
            <a:r>
              <a:rPr lang="zh-CN" altLang="zh-CN"/>
              <a:t>इ</a:t>
            </a:r>
            <a:r>
              <a:rPr lang="en-US" altLang="zh-CN"/>
              <a:t>. </a:t>
            </a:r>
            <a:r>
              <a:rPr lang="zh-CN" altLang="zh-CN"/>
              <a:t>ग्रंथ</a:t>
            </a:r>
            <a:r>
              <a:rPr lang="en-US" altLang="zh-CN"/>
              <a:t> </a:t>
            </a:r>
            <a:endParaRPr lang="en-US"/>
          </a:p>
          <a:p>
            <a:r>
              <a:rPr lang="zh-CN" altLang="zh-CN"/>
              <a:t>शिवाजी</a:t>
            </a:r>
            <a:r>
              <a:rPr lang="en-US" altLang="zh-CN"/>
              <a:t> </a:t>
            </a:r>
            <a:r>
              <a:rPr lang="zh-CN" altLang="zh-CN"/>
              <a:t>महाराज यांचे</a:t>
            </a:r>
            <a:r>
              <a:rPr lang="en-US" altLang="zh-CN"/>
              <a:t> </a:t>
            </a:r>
            <a:r>
              <a:rPr lang="zh-CN" altLang="zh-CN"/>
              <a:t>कार्य</a:t>
            </a:r>
            <a:r>
              <a:rPr lang="en-US" altLang="zh-CN"/>
              <a:t> </a:t>
            </a:r>
            <a:r>
              <a:rPr lang="zh-CN" altLang="zh-CN"/>
              <a:t>आणि </a:t>
            </a:r>
            <a:r>
              <a:rPr lang="en-US" altLang="zh-CN"/>
              <a:t> </a:t>
            </a:r>
            <a:r>
              <a:rPr lang="zh-CN" altLang="zh-CN"/>
              <a:t>कर्तृत्व </a:t>
            </a:r>
            <a:endParaRPr lang="en-US"/>
          </a:p>
          <a:p>
            <a:r>
              <a:rPr lang="zh-CN" altLang="zh-CN"/>
              <a:t>आम्ही</a:t>
            </a:r>
            <a:r>
              <a:rPr lang="en-US" altLang="zh-CN"/>
              <a:t>  </a:t>
            </a:r>
            <a:r>
              <a:rPr lang="zh-CN" altLang="zh-CN"/>
              <a:t>कोण</a:t>
            </a:r>
            <a:r>
              <a:rPr lang="en-US" altLang="zh-CN"/>
              <a:t> </a:t>
            </a:r>
            <a:endParaRPr lang="en-US"/>
          </a:p>
          <a:p>
            <a:r>
              <a:rPr lang="zh-CN" altLang="zh-CN"/>
              <a:t>केशवसुत</a:t>
            </a:r>
            <a:r>
              <a:rPr lang="en-US" altLang="zh-CN"/>
              <a:t> </a:t>
            </a:r>
            <a:endParaRPr lang="en-US"/>
          </a:p>
          <a:p>
            <a:r>
              <a:rPr lang="zh-CN" altLang="zh-CN"/>
              <a:t>आधुनिक</a:t>
            </a:r>
            <a:r>
              <a:rPr lang="en-US" altLang="zh-CN"/>
              <a:t> </a:t>
            </a:r>
            <a:r>
              <a:rPr lang="zh-CN" altLang="zh-CN"/>
              <a:t>मराठी कवितेचे</a:t>
            </a:r>
            <a:r>
              <a:rPr lang="en-US" altLang="zh-CN"/>
              <a:t> </a:t>
            </a:r>
            <a:r>
              <a:rPr lang="zh-CN" altLang="zh-CN"/>
              <a:t>जनक</a:t>
            </a:r>
            <a:endParaRPr lang="en-US"/>
          </a:p>
          <a:p>
            <a:r>
              <a:rPr lang="zh-CN" altLang="zh-CN"/>
              <a:t>साॅनेट</a:t>
            </a:r>
            <a:endParaRPr lang="en-US"/>
          </a:p>
          <a:p>
            <a:r>
              <a:rPr lang="zh-CN" altLang="zh-CN"/>
              <a:t>साॅनेट</a:t>
            </a:r>
            <a:r>
              <a:rPr lang="en-US" altLang="zh-CN"/>
              <a:t>   </a:t>
            </a:r>
            <a:r>
              <a:rPr lang="zh-CN" altLang="zh-CN"/>
              <a:t>हा</a:t>
            </a:r>
            <a:r>
              <a:rPr lang="en-US" altLang="zh-CN"/>
              <a:t> </a:t>
            </a:r>
            <a:r>
              <a:rPr lang="zh-CN" altLang="zh-CN"/>
              <a:t>काव्यप्रकार सुनीत </a:t>
            </a:r>
            <a:r>
              <a:rPr lang="en-US" altLang="zh-CN"/>
              <a:t> </a:t>
            </a:r>
            <a:r>
              <a:rPr lang="zh-CN" altLang="zh-CN"/>
              <a:t>या</a:t>
            </a:r>
            <a:r>
              <a:rPr lang="en-US" altLang="zh-CN"/>
              <a:t> </a:t>
            </a:r>
            <a:r>
              <a:rPr lang="zh-CN" altLang="zh-CN"/>
              <a:t>नावाने प्रसिद्ध</a:t>
            </a:r>
            <a:endParaRPr lang="en-US"/>
          </a:p>
          <a:p>
            <a:r>
              <a:rPr lang="zh-CN" altLang="zh-CN"/>
              <a:t>केशवसुतांच्या कविता</a:t>
            </a:r>
            <a:r>
              <a:rPr lang="en-US" altLang="zh-CN"/>
              <a:t>  </a:t>
            </a:r>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title"/>
          </p:nvPr>
        </p:nvSpPr>
        <p:spPr/>
        <p:txBody>
          <a:bodyPr/>
          <a:lstStyle/>
          <a:p>
            <a:endParaRPr lang="en-US"/>
          </a:p>
        </p:txBody>
      </p:sp>
      <p:sp>
        <p:nvSpPr>
          <p:cNvPr id="1048616" name="Content Placeholder 1048615"/>
          <p:cNvSpPr>
            <a:spLocks noGrp="1"/>
          </p:cNvSpPr>
          <p:nvPr>
            <p:ph idx="1"/>
          </p:nvPr>
        </p:nvSpPr>
        <p:spPr>
          <a:xfrm>
            <a:off x="628650" y="1270234"/>
            <a:ext cx="7886700" cy="5617113"/>
          </a:xfrm>
        </p:spPr>
        <p:txBody>
          <a:bodyPr>
            <a:normAutofit fontScale="85714" lnSpcReduction="20000"/>
          </a:bodyPr>
          <a:lstStyle/>
          <a:p>
            <a:r>
              <a:rPr lang="zh-CN"/>
              <a:t>डोळे</a:t>
            </a:r>
            <a:r>
              <a:rPr lang="en-US" altLang="zh-CN"/>
              <a:t> </a:t>
            </a:r>
            <a:r>
              <a:rPr lang="zh-CN" altLang="zh-CN"/>
              <a:t>हे</a:t>
            </a:r>
            <a:r>
              <a:rPr lang="en-US" altLang="zh-CN"/>
              <a:t> </a:t>
            </a:r>
            <a:r>
              <a:rPr lang="en-US" altLang="zh-CN" sz="3600"/>
              <a:t> </a:t>
            </a:r>
            <a:r>
              <a:rPr lang="zh-CN" altLang="zh-CN" sz="3600"/>
              <a:t>जुलमि</a:t>
            </a:r>
            <a:r>
              <a:rPr lang="en-US" altLang="zh-CN" sz="3600"/>
              <a:t> </a:t>
            </a:r>
            <a:r>
              <a:rPr lang="zh-CN" altLang="zh-CN" sz="3600"/>
              <a:t>गडे</a:t>
            </a:r>
            <a:endParaRPr lang="en-US"/>
          </a:p>
          <a:p>
            <a:r>
              <a:rPr lang="zh-CN" altLang="zh-CN" sz="3600"/>
              <a:t>भा</a:t>
            </a:r>
            <a:r>
              <a:rPr lang="en-US" altLang="zh-CN" sz="3600"/>
              <a:t>. </a:t>
            </a:r>
            <a:r>
              <a:rPr lang="zh-CN" altLang="zh-CN" sz="3600"/>
              <a:t>रा</a:t>
            </a:r>
            <a:r>
              <a:rPr lang="en-US" altLang="zh-CN" sz="3600"/>
              <a:t>. </a:t>
            </a:r>
            <a:r>
              <a:rPr lang="zh-CN" altLang="zh-CN" sz="3600"/>
              <a:t>तांबे</a:t>
            </a:r>
            <a:r>
              <a:rPr lang="en-US" altLang="zh-CN" sz="3600"/>
              <a:t> </a:t>
            </a:r>
            <a:endParaRPr lang="en-US"/>
          </a:p>
          <a:p>
            <a:r>
              <a:rPr lang="zh-CN" altLang="zh-CN" sz="3600"/>
              <a:t>भावकवी</a:t>
            </a:r>
            <a:r>
              <a:rPr lang="en-US" altLang="zh-CN" sz="3600"/>
              <a:t> </a:t>
            </a:r>
            <a:endParaRPr lang="en-US"/>
          </a:p>
          <a:p>
            <a:r>
              <a:rPr lang="zh-CN" altLang="zh-CN" sz="3600"/>
              <a:t>प्रणयप्रभा</a:t>
            </a:r>
            <a:r>
              <a:rPr lang="en-US" altLang="zh-CN" sz="3600"/>
              <a:t> </a:t>
            </a:r>
            <a:r>
              <a:rPr lang="zh-CN" altLang="zh-CN" sz="3600"/>
              <a:t>काव्यसंग्रह </a:t>
            </a:r>
            <a:endParaRPr lang="en-US"/>
          </a:p>
          <a:p>
            <a:r>
              <a:rPr lang="zh-CN" altLang="zh-CN" sz="3600"/>
              <a:t>भावगीताचे</a:t>
            </a:r>
            <a:r>
              <a:rPr lang="en-US" altLang="zh-CN" sz="3600"/>
              <a:t> </a:t>
            </a:r>
            <a:r>
              <a:rPr lang="zh-CN" altLang="zh-CN" sz="3600"/>
              <a:t>स्वरूप</a:t>
            </a:r>
            <a:r>
              <a:rPr lang="en-US" altLang="zh-CN" sz="3600"/>
              <a:t> </a:t>
            </a:r>
            <a:endParaRPr lang="en-US"/>
          </a:p>
          <a:p>
            <a:r>
              <a:rPr lang="zh-CN" altLang="zh-CN" sz="3600"/>
              <a:t>कौटुंबिक वातावरण </a:t>
            </a:r>
            <a:endParaRPr lang="en-US"/>
          </a:p>
          <a:p>
            <a:r>
              <a:rPr lang="zh-CN" altLang="zh-CN" sz="4400"/>
              <a:t>रगडनी</a:t>
            </a:r>
            <a:r>
              <a:rPr lang="en-US" altLang="zh-CN" sz="4400"/>
              <a:t> (</a:t>
            </a:r>
            <a:r>
              <a:rPr lang="zh-CN" altLang="zh-CN" sz="4400"/>
              <a:t>मळणी</a:t>
            </a:r>
            <a:r>
              <a:rPr lang="en-US" altLang="zh-CN" sz="4400"/>
              <a:t>) </a:t>
            </a:r>
            <a:endParaRPr lang="en-US"/>
          </a:p>
          <a:p>
            <a:r>
              <a:rPr lang="zh-CN" altLang="zh-CN" sz="3600"/>
              <a:t>बहिणाबाई चौधरी </a:t>
            </a:r>
            <a:endParaRPr lang="en-US"/>
          </a:p>
          <a:p>
            <a:r>
              <a:rPr lang="zh-CN" altLang="zh-CN" sz="3600"/>
              <a:t>खानदेशकन्या म्हणून प्रसिद्ध </a:t>
            </a:r>
            <a:endParaRPr lang="en-US"/>
          </a:p>
          <a:p>
            <a:r>
              <a:rPr lang="zh-CN" altLang="zh-CN" sz="3600"/>
              <a:t>मळणी</a:t>
            </a:r>
            <a:r>
              <a:rPr lang="en-US" altLang="zh-CN" sz="3600"/>
              <a:t> </a:t>
            </a:r>
            <a:r>
              <a:rPr lang="zh-CN" altLang="zh-CN" sz="3600"/>
              <a:t>कामाचे</a:t>
            </a:r>
            <a:r>
              <a:rPr lang="en-US" altLang="zh-CN" sz="3600"/>
              <a:t> </a:t>
            </a:r>
            <a:r>
              <a:rPr lang="zh-CN" altLang="zh-CN" sz="3600"/>
              <a:t>महत्त्व</a:t>
            </a:r>
            <a:endParaRPr lang="en-US"/>
          </a:p>
          <a:p>
            <a:r>
              <a:rPr lang="zh-CN" altLang="zh-CN" sz="3600"/>
              <a:t>बैलाविषयची</a:t>
            </a:r>
            <a:r>
              <a:rPr lang="en-US" altLang="zh-CN" sz="3600"/>
              <a:t> </a:t>
            </a:r>
            <a:r>
              <a:rPr lang="zh-CN" altLang="zh-CN" sz="3600"/>
              <a:t>संवेदनशीलता</a:t>
            </a:r>
            <a:r>
              <a:rPr lang="en-US" altLang="zh-CN" sz="3600"/>
              <a:t> </a:t>
            </a:r>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p:txBody>
          <a:bodyPr/>
          <a:lstStyle/>
          <a:p>
            <a:endParaRPr lang="en-US"/>
          </a:p>
        </p:txBody>
      </p:sp>
      <p:sp>
        <p:nvSpPr>
          <p:cNvPr id="1048618" name="Content Placeholder 1048617"/>
          <p:cNvSpPr>
            <a:spLocks noGrp="1"/>
          </p:cNvSpPr>
          <p:nvPr>
            <p:ph idx="1"/>
          </p:nvPr>
        </p:nvSpPr>
        <p:spPr>
          <a:xfrm>
            <a:off x="628650" y="1360646"/>
            <a:ext cx="7886700" cy="5578365"/>
          </a:xfrm>
        </p:spPr>
        <p:txBody>
          <a:bodyPr>
            <a:normAutofit fontScale="89286" lnSpcReduction="20000"/>
          </a:bodyPr>
          <a:lstStyle/>
          <a:p>
            <a:r>
              <a:rPr lang="zh-CN" sz="3600"/>
              <a:t>सागरास</a:t>
            </a:r>
            <a:r>
              <a:rPr lang="en-US" altLang="zh-CN" sz="3600"/>
              <a:t> </a:t>
            </a:r>
            <a:endParaRPr lang="en-US"/>
          </a:p>
          <a:p>
            <a:r>
              <a:rPr lang="zh-CN" altLang="zh-CN" sz="3600"/>
              <a:t>वि</a:t>
            </a:r>
            <a:r>
              <a:rPr lang="en-US" altLang="zh-CN" sz="3600"/>
              <a:t>. </a:t>
            </a:r>
            <a:r>
              <a:rPr lang="zh-CN" altLang="zh-CN" sz="3600"/>
              <a:t>दा</a:t>
            </a:r>
            <a:r>
              <a:rPr lang="en-US" altLang="zh-CN" sz="3600"/>
              <a:t>. </a:t>
            </a:r>
            <a:r>
              <a:rPr lang="zh-CN" altLang="zh-CN" sz="3600"/>
              <a:t>सावरकर</a:t>
            </a:r>
            <a:r>
              <a:rPr lang="en-US" altLang="zh-CN" sz="3600"/>
              <a:t> </a:t>
            </a:r>
            <a:endParaRPr lang="en-US"/>
          </a:p>
          <a:p>
            <a:r>
              <a:rPr lang="zh-CN" altLang="zh-CN" sz="3600"/>
              <a:t>माझी</a:t>
            </a:r>
            <a:r>
              <a:rPr lang="en-US" altLang="zh-CN" sz="3600"/>
              <a:t> </a:t>
            </a:r>
            <a:r>
              <a:rPr lang="zh-CN" altLang="zh-CN" sz="3600"/>
              <a:t>जन्मठेप</a:t>
            </a:r>
            <a:r>
              <a:rPr lang="en-US" altLang="zh-CN" sz="3600"/>
              <a:t> </a:t>
            </a:r>
            <a:r>
              <a:rPr lang="zh-CN" altLang="zh-CN" sz="3600"/>
              <a:t>आत्मचरित्र </a:t>
            </a:r>
            <a:endParaRPr lang="en-US"/>
          </a:p>
          <a:p>
            <a:r>
              <a:rPr lang="zh-CN" altLang="zh-CN" sz="3600"/>
              <a:t>काळेपाणी</a:t>
            </a:r>
            <a:r>
              <a:rPr lang="en-US" altLang="zh-CN" sz="3600"/>
              <a:t>, </a:t>
            </a:r>
            <a:r>
              <a:rPr lang="zh-CN" altLang="zh-CN" sz="3600"/>
              <a:t>मला</a:t>
            </a:r>
            <a:r>
              <a:rPr lang="en-US" altLang="zh-CN" sz="3600"/>
              <a:t> </a:t>
            </a:r>
            <a:r>
              <a:rPr lang="zh-CN" altLang="zh-CN" sz="3600"/>
              <a:t>काय</a:t>
            </a:r>
            <a:r>
              <a:rPr lang="en-US" altLang="zh-CN" sz="3600"/>
              <a:t> </a:t>
            </a:r>
            <a:r>
              <a:rPr lang="zh-CN" altLang="zh-CN" sz="3600"/>
              <a:t>त्याचे</a:t>
            </a:r>
            <a:r>
              <a:rPr lang="en-US" altLang="zh-CN" sz="3600"/>
              <a:t>?  </a:t>
            </a:r>
            <a:r>
              <a:rPr lang="zh-CN" altLang="zh-CN" sz="3600"/>
              <a:t>कादंबरी प्रसिद्ध </a:t>
            </a:r>
            <a:endParaRPr lang="en-US"/>
          </a:p>
          <a:p>
            <a:r>
              <a:rPr lang="zh-CN" altLang="zh-CN" sz="3600"/>
              <a:t>प्रतिभाशाली</a:t>
            </a:r>
            <a:r>
              <a:rPr lang="en-US" altLang="zh-CN" sz="3600"/>
              <a:t> </a:t>
            </a:r>
            <a:r>
              <a:rPr lang="zh-CN" altLang="zh-CN" sz="3600"/>
              <a:t>लेखक</a:t>
            </a:r>
            <a:r>
              <a:rPr lang="en-US" altLang="zh-CN" sz="3600"/>
              <a:t>,</a:t>
            </a:r>
            <a:r>
              <a:rPr lang="zh-CN" altLang="zh-CN" sz="3600"/>
              <a:t>कवी</a:t>
            </a:r>
            <a:r>
              <a:rPr lang="en-US" altLang="zh-CN" sz="3600"/>
              <a:t> ,</a:t>
            </a:r>
            <a:r>
              <a:rPr lang="zh-CN" altLang="zh-CN" sz="3600"/>
              <a:t>नाटककार</a:t>
            </a:r>
            <a:r>
              <a:rPr lang="en-US" altLang="zh-CN" sz="3600"/>
              <a:t>,</a:t>
            </a:r>
            <a:r>
              <a:rPr lang="zh-CN" altLang="zh-CN" sz="3600"/>
              <a:t>वैचाररिक</a:t>
            </a:r>
            <a:r>
              <a:rPr lang="en-US" altLang="zh-CN" sz="3600"/>
              <a:t> </a:t>
            </a:r>
            <a:r>
              <a:rPr lang="zh-CN" altLang="zh-CN" sz="3600"/>
              <a:t>लेखक</a:t>
            </a:r>
            <a:endParaRPr lang="en-US"/>
          </a:p>
          <a:p>
            <a:r>
              <a:rPr lang="zh-CN" altLang="zh-CN" sz="3600"/>
              <a:t>ममातृभूमीविषयीचे</a:t>
            </a:r>
            <a:r>
              <a:rPr lang="en-US" altLang="zh-CN" sz="3600"/>
              <a:t> </a:t>
            </a:r>
            <a:r>
              <a:rPr lang="zh-CN" altLang="zh-CN" sz="3600"/>
              <a:t>प्रेम</a:t>
            </a:r>
            <a:r>
              <a:rPr lang="en-US" altLang="zh-CN" sz="3600"/>
              <a:t> </a:t>
            </a:r>
            <a:endParaRPr lang="en-US"/>
          </a:p>
          <a:p>
            <a:r>
              <a:rPr lang="zh-CN" altLang="zh-CN" sz="4400"/>
              <a:t>औदुंबर </a:t>
            </a:r>
            <a:endParaRPr lang="en-US"/>
          </a:p>
          <a:p>
            <a:r>
              <a:rPr lang="zh-CN" altLang="zh-CN" sz="3600"/>
              <a:t>बालकवी</a:t>
            </a:r>
            <a:r>
              <a:rPr lang="en-US" altLang="zh-CN" sz="3600"/>
              <a:t> </a:t>
            </a:r>
            <a:endParaRPr lang="en-US"/>
          </a:p>
          <a:p>
            <a:r>
              <a:rPr lang="zh-CN" altLang="zh-CN" sz="3600"/>
              <a:t>निसर्ग कवी</a:t>
            </a:r>
            <a:r>
              <a:rPr lang="en-US" altLang="zh-CN" sz="3600"/>
              <a:t> </a:t>
            </a:r>
            <a:endParaRPr lang="en-US"/>
          </a:p>
          <a:p>
            <a:r>
              <a:rPr lang="zh-CN" altLang="zh-CN" sz="3600"/>
              <a:t>विरक्त</a:t>
            </a:r>
            <a:r>
              <a:rPr lang="en-US" altLang="zh-CN" sz="3600"/>
              <a:t>  </a:t>
            </a:r>
            <a:r>
              <a:rPr lang="zh-CN" altLang="zh-CN" sz="3600"/>
              <a:t>वृत्तीचे</a:t>
            </a:r>
            <a:r>
              <a:rPr lang="en-US" altLang="zh-CN" sz="3600"/>
              <a:t> </a:t>
            </a:r>
            <a:r>
              <a:rPr lang="zh-CN" altLang="zh-CN" sz="3600"/>
              <a:t>चित्रण</a:t>
            </a:r>
            <a:r>
              <a:rPr lang="en-US" altLang="zh-CN" sz="3600"/>
              <a:t> </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p:txBody>
          <a:bodyPr/>
          <a:lstStyle/>
          <a:p>
            <a:endParaRPr lang="en-US"/>
          </a:p>
        </p:txBody>
      </p:sp>
      <p:sp>
        <p:nvSpPr>
          <p:cNvPr id="1048620" name="Content Placeholder 1048619"/>
          <p:cNvSpPr>
            <a:spLocks noGrp="1"/>
          </p:cNvSpPr>
          <p:nvPr>
            <p:ph idx="1"/>
          </p:nvPr>
        </p:nvSpPr>
        <p:spPr>
          <a:xfrm>
            <a:off x="628649" y="1690688"/>
            <a:ext cx="7886700" cy="5061721"/>
          </a:xfrm>
        </p:spPr>
        <p:txBody>
          <a:bodyPr>
            <a:normAutofit fontScale="67857" lnSpcReduction="20000"/>
          </a:bodyPr>
          <a:lstStyle/>
          <a:p>
            <a:r>
              <a:rPr lang="zh-CN"/>
              <a:t>नदीपल्याड</a:t>
            </a:r>
            <a:r>
              <a:rPr lang="en-US" altLang="zh-CN"/>
              <a:t> </a:t>
            </a:r>
            <a:endParaRPr lang="en-US"/>
          </a:p>
          <a:p>
            <a:pPr marL="0" indent="0">
              <a:buNone/>
            </a:pPr>
            <a:r>
              <a:rPr lang="zh-CN" altLang="zh-CN" sz="3600"/>
              <a:t>ग</a:t>
            </a:r>
            <a:r>
              <a:rPr lang="en-US" altLang="zh-CN" sz="3600"/>
              <a:t>. </a:t>
            </a:r>
            <a:r>
              <a:rPr lang="zh-CN" altLang="zh-CN" sz="3600"/>
              <a:t>ल</a:t>
            </a:r>
            <a:r>
              <a:rPr lang="en-US" altLang="zh-CN" sz="3600"/>
              <a:t>. </a:t>
            </a:r>
            <a:r>
              <a:rPr lang="zh-CN" altLang="zh-CN" sz="3600"/>
              <a:t>ठोकळ</a:t>
            </a:r>
            <a:r>
              <a:rPr lang="en-US" altLang="zh-CN" sz="3600"/>
              <a:t> </a:t>
            </a:r>
            <a:endParaRPr lang="en-US"/>
          </a:p>
          <a:p>
            <a:pPr marL="0" indent="0">
              <a:buNone/>
            </a:pPr>
            <a:r>
              <a:rPr lang="zh-CN" altLang="zh-CN" sz="3600"/>
              <a:t>जानपद</a:t>
            </a:r>
            <a:r>
              <a:rPr lang="en-US" altLang="zh-CN" sz="3600"/>
              <a:t> </a:t>
            </a:r>
            <a:r>
              <a:rPr lang="zh-CN" altLang="zh-CN" sz="3600"/>
              <a:t>रचनाकार </a:t>
            </a:r>
            <a:endParaRPr lang="en-US"/>
          </a:p>
          <a:p>
            <a:pPr marL="0" indent="0">
              <a:buNone/>
            </a:pPr>
            <a:r>
              <a:rPr lang="zh-CN" altLang="zh-CN" sz="3600"/>
              <a:t>रविकिरण</a:t>
            </a:r>
            <a:r>
              <a:rPr lang="en-US" altLang="zh-CN" sz="3600"/>
              <a:t> </a:t>
            </a:r>
            <a:r>
              <a:rPr lang="zh-CN" altLang="zh-CN" sz="3600"/>
              <a:t>मंडळ</a:t>
            </a:r>
            <a:r>
              <a:rPr lang="en-US" altLang="zh-CN" sz="3600"/>
              <a:t> </a:t>
            </a:r>
            <a:endParaRPr lang="en-US"/>
          </a:p>
          <a:p>
            <a:pPr marL="0" indent="0">
              <a:buNone/>
            </a:pPr>
            <a:r>
              <a:rPr lang="zh-CN" altLang="zh-CN" sz="3600"/>
              <a:t>ग्रामीण वास्तव</a:t>
            </a:r>
            <a:r>
              <a:rPr lang="en-US" altLang="zh-CN" sz="3600"/>
              <a:t> </a:t>
            </a:r>
            <a:r>
              <a:rPr lang="zh-CN" altLang="zh-CN" sz="3600"/>
              <a:t>चित्रण</a:t>
            </a:r>
            <a:r>
              <a:rPr lang="en-US" altLang="zh-CN" sz="3600"/>
              <a:t> </a:t>
            </a:r>
            <a:endParaRPr lang="en-US"/>
          </a:p>
          <a:p>
            <a:pPr marL="0" indent="0">
              <a:buNone/>
            </a:pPr>
            <a:r>
              <a:rPr lang="en-US" altLang="zh-CN" sz="4400"/>
              <a:t> </a:t>
            </a:r>
            <a:r>
              <a:rPr lang="zh-CN" altLang="zh-CN" sz="4400"/>
              <a:t>ह्या</a:t>
            </a:r>
            <a:r>
              <a:rPr lang="en-US" altLang="zh-CN" sz="4400"/>
              <a:t> </a:t>
            </a:r>
            <a:r>
              <a:rPr lang="zh-CN" altLang="zh-CN" sz="4400"/>
              <a:t>गंगेमधि</a:t>
            </a:r>
            <a:r>
              <a:rPr lang="en-US" altLang="zh-CN" sz="4400"/>
              <a:t> </a:t>
            </a:r>
            <a:r>
              <a:rPr lang="zh-CN" altLang="zh-CN" sz="4400"/>
              <a:t>गगन</a:t>
            </a:r>
            <a:r>
              <a:rPr lang="en-US" altLang="zh-CN" sz="4400"/>
              <a:t> </a:t>
            </a:r>
            <a:r>
              <a:rPr lang="zh-CN" altLang="zh-CN" sz="4400"/>
              <a:t>वितळले </a:t>
            </a:r>
            <a:endParaRPr lang="en-US"/>
          </a:p>
          <a:p>
            <a:pPr marL="0" indent="0">
              <a:buNone/>
            </a:pPr>
            <a:r>
              <a:rPr lang="zh-CN"/>
              <a:t>बा</a:t>
            </a:r>
            <a:r>
              <a:rPr lang="en-US" altLang="zh-CN"/>
              <a:t>. </a:t>
            </a:r>
            <a:r>
              <a:rPr lang="zh-CN" altLang="zh-CN"/>
              <a:t>सी</a:t>
            </a:r>
            <a:r>
              <a:rPr lang="en-US" altLang="zh-CN"/>
              <a:t>. </a:t>
            </a:r>
            <a:r>
              <a:rPr lang="zh-CN" altLang="zh-CN"/>
              <a:t>मर्ढेकर </a:t>
            </a:r>
            <a:endParaRPr lang="en-US"/>
          </a:p>
          <a:p>
            <a:pPr marL="0" indent="0">
              <a:buNone/>
            </a:pPr>
            <a:r>
              <a:rPr lang="zh-CN" altLang="zh-CN"/>
              <a:t>मराठी</a:t>
            </a:r>
            <a:r>
              <a:rPr lang="en-US" altLang="zh-CN"/>
              <a:t> </a:t>
            </a:r>
            <a:r>
              <a:rPr lang="zh-CN" altLang="zh-CN"/>
              <a:t>नवकवितेचे</a:t>
            </a:r>
            <a:r>
              <a:rPr lang="en-US" altLang="zh-CN"/>
              <a:t> </a:t>
            </a:r>
            <a:r>
              <a:rPr lang="zh-CN" altLang="zh-CN"/>
              <a:t>जनक</a:t>
            </a:r>
            <a:r>
              <a:rPr lang="en-US" altLang="zh-CN"/>
              <a:t> </a:t>
            </a:r>
            <a:endParaRPr lang="en-US"/>
          </a:p>
          <a:p>
            <a:pPr marL="0" indent="0">
              <a:buNone/>
            </a:pPr>
            <a:r>
              <a:rPr lang="zh-CN" altLang="zh-CN" sz="3600"/>
              <a:t>सभोवतालच्या सृष्टीचे</a:t>
            </a:r>
            <a:r>
              <a:rPr lang="en-US" altLang="zh-CN" sz="3600"/>
              <a:t> </a:t>
            </a:r>
            <a:r>
              <a:rPr lang="zh-CN" altLang="zh-CN" sz="3600"/>
              <a:t>वर्णन</a:t>
            </a:r>
            <a:endParaRPr lang="en-US"/>
          </a:p>
          <a:p>
            <a:pPr marL="0" indent="0">
              <a:buNone/>
            </a:pPr>
            <a:r>
              <a:rPr lang="zh-CN" altLang="zh-CN" sz="4186"/>
              <a:t>कणा</a:t>
            </a:r>
            <a:endParaRPr lang="en-US"/>
          </a:p>
          <a:p>
            <a:pPr marL="0" indent="0">
              <a:buNone/>
            </a:pPr>
            <a:r>
              <a:rPr lang="zh-CN" altLang="zh-CN" sz="4186"/>
              <a:t>कुसुमाग्रज </a:t>
            </a:r>
            <a:endParaRPr lang="en-US"/>
          </a:p>
          <a:p>
            <a:pPr marL="0" indent="0">
              <a:buNone/>
            </a:pPr>
            <a:r>
              <a:rPr lang="en-US" altLang="zh-CN" sz="3600"/>
              <a:t> </a:t>
            </a:r>
            <a:endParaRPr lang="en-US"/>
          </a:p>
          <a:p>
            <a:pPr marL="0" indent="0">
              <a:buNone/>
            </a:pPr>
            <a:endParaRPr 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rot="21600000">
            <a:off x="518542" y="-385622"/>
            <a:ext cx="7921323" cy="8496804"/>
          </a:xfrm>
        </p:spPr>
        <p:txBody>
          <a:bodyPr>
            <a:normAutofit fontScale="90000"/>
          </a:bodyPr>
          <a:lstStyle/>
          <a:p>
            <a:r>
              <a:rPr lang="zh-CN"/>
              <a:t>प्रस्तावना </a:t>
            </a:r>
            <a:r>
              <a:rPr lang="en-US" altLang="zh-CN"/>
              <a:t>:</a:t>
            </a:r>
            <a:br>
              <a:rPr lang="en-US" altLang="zh-CN"/>
            </a:br>
            <a:r>
              <a:rPr lang="zh-CN" altLang="zh-CN"/>
              <a:t>मराठी</a:t>
            </a:r>
            <a:r>
              <a:rPr lang="en-US" altLang="zh-CN"/>
              <a:t> </a:t>
            </a:r>
            <a:r>
              <a:rPr lang="zh-CN" altLang="zh-CN"/>
              <a:t>साहित्याचा</a:t>
            </a:r>
            <a:r>
              <a:rPr lang="en-US" altLang="zh-CN"/>
              <a:t> </a:t>
            </a:r>
            <a:r>
              <a:rPr lang="zh-CN" altLang="zh-CN"/>
              <a:t>आरंभ</a:t>
            </a:r>
            <a:r>
              <a:rPr lang="en-US" altLang="zh-CN"/>
              <a:t> </a:t>
            </a:r>
            <a:r>
              <a:rPr lang="zh-CN" altLang="zh-CN"/>
              <a:t>मुळात</a:t>
            </a:r>
            <a:r>
              <a:rPr lang="en-US" altLang="zh-CN"/>
              <a:t> </a:t>
            </a:r>
            <a:r>
              <a:rPr lang="zh-CN" altLang="zh-CN"/>
              <a:t>काव्यातून</a:t>
            </a:r>
            <a:r>
              <a:rPr lang="en-US" altLang="zh-CN"/>
              <a:t> </a:t>
            </a:r>
            <a:r>
              <a:rPr lang="zh-CN" altLang="zh-CN"/>
              <a:t>झाला</a:t>
            </a:r>
            <a:r>
              <a:rPr lang="en-US" altLang="zh-CN"/>
              <a:t>.</a:t>
            </a:r>
            <a:br>
              <a:rPr lang="en-US" altLang="zh-CN"/>
            </a:br>
            <a:r>
              <a:rPr lang="zh-CN" altLang="zh-CN"/>
              <a:t>ओवी</a:t>
            </a:r>
            <a:r>
              <a:rPr lang="en-US" altLang="zh-CN"/>
              <a:t> </a:t>
            </a:r>
            <a:r>
              <a:rPr lang="zh-CN" altLang="zh-CN"/>
              <a:t>ते</a:t>
            </a:r>
            <a:r>
              <a:rPr lang="en-US" altLang="zh-CN"/>
              <a:t> </a:t>
            </a:r>
            <a:r>
              <a:rPr lang="zh-CN" altLang="zh-CN"/>
              <a:t>लावणी</a:t>
            </a:r>
            <a:r>
              <a:rPr lang="en-US" altLang="zh-CN"/>
              <a:t> </a:t>
            </a:r>
            <a:r>
              <a:rPr lang="zh-CN" altLang="zh-CN"/>
              <a:t>असा</a:t>
            </a:r>
            <a:r>
              <a:rPr lang="en-US" altLang="zh-CN"/>
              <a:t> </a:t>
            </a:r>
            <a:r>
              <a:rPr lang="zh-CN" altLang="zh-CN"/>
              <a:t>काव्याचा</a:t>
            </a:r>
            <a:r>
              <a:rPr lang="en-US" altLang="zh-CN"/>
              <a:t> </a:t>
            </a:r>
            <a:r>
              <a:rPr lang="zh-CN" altLang="zh-CN"/>
              <a:t>प्रवास</a:t>
            </a:r>
            <a:r>
              <a:rPr lang="en-US" altLang="zh-CN"/>
              <a:t>,</a:t>
            </a:r>
            <a:r>
              <a:rPr lang="zh-CN" altLang="zh-CN"/>
              <a:t>मराठी</a:t>
            </a:r>
            <a:r>
              <a:rPr lang="en-US" altLang="zh-CN"/>
              <a:t> </a:t>
            </a:r>
            <a:r>
              <a:rPr lang="zh-CN" altLang="zh-CN"/>
              <a:t>कवितेच्या</a:t>
            </a:r>
            <a:r>
              <a:rPr lang="en-US" altLang="zh-CN"/>
              <a:t> </a:t>
            </a:r>
            <a:r>
              <a:rPr lang="zh-CN" altLang="zh-CN"/>
              <a:t>विविध</a:t>
            </a:r>
            <a:r>
              <a:rPr lang="en-US" altLang="zh-CN"/>
              <a:t> </a:t>
            </a:r>
            <a:r>
              <a:rPr lang="zh-CN" altLang="zh-CN"/>
              <a:t>प्रकारचा</a:t>
            </a:r>
            <a:r>
              <a:rPr lang="en-US" altLang="zh-CN"/>
              <a:t> </a:t>
            </a:r>
            <a:r>
              <a:rPr lang="zh-CN" altLang="zh-CN"/>
              <a:t>अभ्यास</a:t>
            </a:r>
            <a:r>
              <a:rPr lang="en-US" altLang="zh-CN"/>
              <a:t>. </a:t>
            </a:r>
            <a:r>
              <a:rPr lang="zh-CN" altLang="zh-CN"/>
              <a:t>अभंग</a:t>
            </a:r>
            <a:r>
              <a:rPr lang="en-US" altLang="zh-CN"/>
              <a:t>, </a:t>
            </a:r>
            <a:r>
              <a:rPr lang="zh-CN" altLang="zh-CN"/>
              <a:t>पद</a:t>
            </a:r>
            <a:r>
              <a:rPr lang="en-US" altLang="zh-CN"/>
              <a:t>, </a:t>
            </a:r>
            <a:r>
              <a:rPr lang="zh-CN" altLang="zh-CN"/>
              <a:t>धवळे</a:t>
            </a:r>
            <a:r>
              <a:rPr lang="en-US" altLang="zh-CN"/>
              <a:t>, </a:t>
            </a:r>
            <a:r>
              <a:rPr lang="zh-CN" altLang="zh-CN"/>
              <a:t>भूपाळी</a:t>
            </a:r>
            <a:r>
              <a:rPr lang="en-US" altLang="zh-CN"/>
              <a:t>, </a:t>
            </a:r>
            <a:r>
              <a:rPr lang="zh-CN" altLang="zh-CN"/>
              <a:t>आरती</a:t>
            </a:r>
            <a:r>
              <a:rPr lang="en-US" altLang="zh-CN"/>
              <a:t>, </a:t>
            </a:r>
            <a:r>
              <a:rPr lang="zh-CN" altLang="zh-CN"/>
              <a:t>गोंधळ</a:t>
            </a:r>
            <a:r>
              <a:rPr lang="en-US" altLang="zh-CN"/>
              <a:t>, </a:t>
            </a:r>
            <a:r>
              <a:rPr lang="zh-CN" altLang="zh-CN"/>
              <a:t>श्लोक</a:t>
            </a:r>
            <a:r>
              <a:rPr lang="en-US" altLang="zh-CN"/>
              <a:t>, </a:t>
            </a:r>
            <a:r>
              <a:rPr lang="zh-CN" altLang="zh-CN"/>
              <a:t>भारुड</a:t>
            </a:r>
            <a:r>
              <a:rPr lang="en-US" altLang="zh-CN"/>
              <a:t>, </a:t>
            </a:r>
            <a:r>
              <a:rPr lang="zh-CN" altLang="zh-CN"/>
              <a:t>कटाव</a:t>
            </a:r>
            <a:r>
              <a:rPr lang="en-US" altLang="zh-CN"/>
              <a:t>, </a:t>
            </a:r>
            <a:r>
              <a:rPr lang="zh-CN" altLang="zh-CN"/>
              <a:t>गवळण</a:t>
            </a:r>
            <a:r>
              <a:rPr lang="en-US" altLang="zh-CN"/>
              <a:t>, </a:t>
            </a:r>
            <a:r>
              <a:rPr lang="zh-CN" altLang="zh-CN"/>
              <a:t>आख्यान</a:t>
            </a:r>
            <a:r>
              <a:rPr lang="en-US" altLang="zh-CN"/>
              <a:t>,</a:t>
            </a:r>
            <a:r>
              <a:rPr lang="zh-CN" altLang="zh-CN"/>
              <a:t>लावणी</a:t>
            </a:r>
            <a:r>
              <a:rPr lang="en-US" altLang="zh-CN"/>
              <a:t>,</a:t>
            </a:r>
            <a:r>
              <a:rPr lang="zh-CN" altLang="zh-CN"/>
              <a:t>पोवाडा</a:t>
            </a:r>
            <a:r>
              <a:rPr lang="en-US" altLang="zh-CN"/>
              <a:t>,</a:t>
            </a:r>
            <a:r>
              <a:rPr lang="zh-CN" altLang="zh-CN"/>
              <a:t>इ</a:t>
            </a:r>
            <a:r>
              <a:rPr lang="en-US" altLang="zh-CN"/>
              <a:t>.</a:t>
            </a:r>
            <a:r>
              <a:rPr lang="zh-CN" altLang="zh-CN"/>
              <a:t>काव्यप्रकारांचा</a:t>
            </a:r>
            <a:r>
              <a:rPr lang="en-US" altLang="zh-CN"/>
              <a:t> </a:t>
            </a:r>
            <a:r>
              <a:rPr lang="zh-CN" altLang="zh-CN"/>
              <a:t>अभ्यास येथे</a:t>
            </a:r>
            <a:r>
              <a:rPr lang="en-US" altLang="zh-CN"/>
              <a:t> </a:t>
            </a:r>
            <a:r>
              <a:rPr lang="zh-CN" altLang="zh-CN"/>
              <a:t>केला</a:t>
            </a:r>
            <a:r>
              <a:rPr lang="en-US" altLang="zh-CN"/>
              <a:t> </a:t>
            </a:r>
            <a:r>
              <a:rPr lang="zh-CN" altLang="zh-CN"/>
              <a:t>आहे</a:t>
            </a:r>
            <a:r>
              <a:rPr lang="en-US" altLang="zh-CN"/>
              <a:t>. </a:t>
            </a:r>
            <a:endParaRPr lang="en-US"/>
          </a:p>
        </p:txBody>
      </p:sp>
      <p:sp>
        <p:nvSpPr>
          <p:cNvPr id="1048589" name="Subtitle 1048588"/>
          <p:cNvSpPr>
            <a:spLocks noGrp="1"/>
          </p:cNvSpPr>
          <p:nvPr>
            <p:ph type="subTitle" idx="1"/>
          </p:nvPr>
        </p:nvSpPr>
        <p:spPr>
          <a:xfrm rot="21590736">
            <a:off x="160849" y="-890214"/>
            <a:ext cx="8636709" cy="8989777"/>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ctrTitle"/>
          </p:nvPr>
        </p:nvSpPr>
        <p:spPr>
          <a:xfrm>
            <a:off x="-298725" y="-2400096"/>
            <a:ext cx="10357464" cy="10943490"/>
          </a:xfrm>
        </p:spPr>
        <p:txBody>
          <a:bodyPr/>
          <a:lstStyle/>
          <a:p>
            <a:r>
              <a:rPr lang="en-US" altLang="zh-CN"/>
              <a:t/>
            </a:r>
            <a:br>
              <a:rPr lang="en-US" altLang="zh-CN"/>
            </a:br>
            <a:r>
              <a:rPr lang="en-US" altLang="zh-CN"/>
              <a:t/>
            </a:r>
            <a:br>
              <a:rPr lang="en-US" altLang="zh-CN"/>
            </a:br>
            <a:endParaRPr lang="en-US"/>
          </a:p>
        </p:txBody>
      </p:sp>
      <p:sp>
        <p:nvSpPr>
          <p:cNvPr id="1048591" name="Subtitle 1048590"/>
          <p:cNvSpPr>
            <a:spLocks noGrp="1"/>
          </p:cNvSpPr>
          <p:nvPr>
            <p:ph type="subTitle" idx="1"/>
          </p:nvPr>
        </p:nvSpPr>
        <p:spPr>
          <a:xfrm rot="21563238">
            <a:off x="-249009" y="-70254"/>
            <a:ext cx="9779676" cy="10269968"/>
          </a:xfrm>
        </p:spPr>
        <p:txBody>
          <a:bodyPr/>
          <a:lstStyle/>
          <a:p>
            <a:r>
              <a:rPr lang="zh-CN" sz="8800"/>
              <a:t>धवळे</a:t>
            </a:r>
            <a:r>
              <a:rPr lang="en-US" altLang="zh-CN" sz="8800"/>
              <a:t>-</a:t>
            </a:r>
            <a:r>
              <a:rPr lang="zh-CN" altLang="zh-CN" sz="8800"/>
              <a:t>महदंबा</a:t>
            </a:r>
            <a:r>
              <a:rPr lang="en-US" altLang="zh-CN" sz="8800"/>
              <a:t> </a:t>
            </a:r>
            <a:endParaRPr lang="en-US"/>
          </a:p>
          <a:p>
            <a:r>
              <a:rPr lang="zh-CN" altLang="zh-CN" sz="8800"/>
              <a:t>मराठी</a:t>
            </a:r>
            <a:r>
              <a:rPr lang="en-US" altLang="zh-CN" sz="8800"/>
              <a:t> </a:t>
            </a:r>
            <a:r>
              <a:rPr lang="zh-CN" altLang="zh-CN" sz="8800"/>
              <a:t>साहित्यातील आद्यकवयित्री</a:t>
            </a:r>
            <a:r>
              <a:rPr lang="en-US" altLang="zh-CN" sz="8800"/>
              <a:t> </a:t>
            </a:r>
            <a:endParaRPr lang="en-US"/>
          </a:p>
          <a:p>
            <a:pPr algn="ctr"/>
            <a:r>
              <a:rPr lang="zh-CN" sz="8000"/>
              <a:t>तेराव्या</a:t>
            </a:r>
            <a:r>
              <a:rPr lang="en-US" altLang="zh-CN" sz="8000"/>
              <a:t> </a:t>
            </a:r>
            <a:r>
              <a:rPr lang="zh-CN" altLang="zh-CN" sz="8000"/>
              <a:t>शतकातील</a:t>
            </a:r>
            <a:r>
              <a:rPr lang="en-US" altLang="zh-CN" sz="8000"/>
              <a:t> </a:t>
            </a:r>
            <a:r>
              <a:rPr lang="zh-CN" altLang="zh-CN" sz="8000"/>
              <a:t>महानुभाव संप्रदायातील</a:t>
            </a:r>
            <a:r>
              <a:rPr lang="en-US" altLang="zh-CN" sz="8000"/>
              <a:t> </a:t>
            </a:r>
            <a:r>
              <a:rPr lang="zh-CN" altLang="zh-CN" sz="8000"/>
              <a:t>ज्येष्ठ</a:t>
            </a:r>
            <a:r>
              <a:rPr lang="en-US" altLang="zh-CN" sz="8000"/>
              <a:t> </a:t>
            </a:r>
            <a:r>
              <a:rPr lang="zh-CN" altLang="zh-CN" sz="8000"/>
              <a:t>शिष्या</a:t>
            </a:r>
            <a:r>
              <a:rPr lang="en-US" altLang="zh-CN" sz="8000"/>
              <a:t>.'</a:t>
            </a:r>
            <a:r>
              <a:rPr lang="zh-CN" altLang="zh-CN" sz="8000"/>
              <a:t>धवळे</a:t>
            </a:r>
            <a:r>
              <a:rPr lang="en-US" altLang="zh-CN" sz="8000"/>
              <a:t>'</a:t>
            </a:r>
            <a:r>
              <a:rPr lang="zh-CN" altLang="zh-CN" sz="8000"/>
              <a:t>म्हणजे</a:t>
            </a:r>
            <a:r>
              <a:rPr lang="en-US" altLang="zh-CN" sz="8000"/>
              <a:t> </a:t>
            </a:r>
            <a:endParaRPr lang="en-US"/>
          </a:p>
          <a:p>
            <a:pPr algn="ctr"/>
            <a:r>
              <a:rPr lang="zh-CN" altLang="zh-CN" sz="8000"/>
              <a:t>ल</a:t>
            </a:r>
            <a:endParaRPr lang="en-US"/>
          </a:p>
          <a:p>
            <a:pPr algn="ctr"/>
            <a:endParaRPr lang="en-US"/>
          </a:p>
          <a:p>
            <a:pPr algn="ctr"/>
            <a:r>
              <a:rPr lang="zh-CN" altLang="zh-CN" sz="8000"/>
              <a:t>म्हणजे</a:t>
            </a:r>
            <a:r>
              <a:rPr lang="en-US" altLang="zh-CN" sz="8000"/>
              <a:t> </a:t>
            </a:r>
            <a:r>
              <a:rPr lang="zh-CN" altLang="zh-CN" sz="8000"/>
              <a:t>लगन</a:t>
            </a:r>
            <a:endParaRPr lang="en-US"/>
          </a:p>
          <a:p>
            <a:endParaRPr lang="en-US"/>
          </a:p>
        </p:txBody>
      </p:sp>
      <p:sp>
        <p:nvSpPr>
          <p:cNvPr id="1048592" name="TextBox 1048591"/>
          <p:cNvSpPr txBox="1"/>
          <p:nvPr/>
        </p:nvSpPr>
        <p:spPr>
          <a:xfrm>
            <a:off x="2572000" y="3219450"/>
            <a:ext cx="4000000" cy="510540"/>
          </a:xfrm>
          <a:prstGeom prst="rect">
            <a:avLst/>
          </a:prstGeom>
        </p:spPr>
        <p:txBody>
          <a:bodyPr wrap="square" rtlCol="0">
            <a:spAutoFit/>
          </a:bodyPr>
          <a:lstStyle/>
          <a:p>
            <a:endParaRPr lang="en-US" sz="2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ctrTitle"/>
          </p:nvPr>
        </p:nvSpPr>
        <p:spPr>
          <a:xfrm rot="21598260">
            <a:off x="-38615" y="1122226"/>
            <a:ext cx="9040087" cy="5801217"/>
          </a:xfrm>
        </p:spPr>
        <p:txBody>
          <a:bodyPr/>
          <a:lstStyle/>
          <a:p>
            <a:r>
              <a:rPr lang="zh-CN"/>
              <a:t>धवळे</a:t>
            </a:r>
            <a:r>
              <a:rPr lang="en-US" altLang="zh-CN"/>
              <a:t> </a:t>
            </a:r>
            <a:r>
              <a:rPr lang="zh-CN" altLang="zh-CN"/>
              <a:t>म्हणजे</a:t>
            </a:r>
            <a:r>
              <a:rPr lang="en-US" altLang="zh-CN"/>
              <a:t> </a:t>
            </a:r>
            <a:r>
              <a:rPr lang="zh-CN" altLang="zh-CN"/>
              <a:t>लग्न</a:t>
            </a:r>
            <a:r>
              <a:rPr lang="en-US" altLang="zh-CN"/>
              <a:t> </a:t>
            </a:r>
            <a:r>
              <a:rPr lang="zh-CN" altLang="zh-CN"/>
              <a:t>प्रसंगी गावयाचे</a:t>
            </a:r>
            <a:r>
              <a:rPr lang="en-US" altLang="zh-CN"/>
              <a:t> </a:t>
            </a:r>
            <a:r>
              <a:rPr lang="zh-CN" altLang="zh-CN"/>
              <a:t>गीत</a:t>
            </a:r>
            <a:r>
              <a:rPr lang="en-US" altLang="zh-CN"/>
              <a:t> </a:t>
            </a:r>
            <a:r>
              <a:rPr lang="zh-CN" altLang="zh-CN"/>
              <a:t>आहे</a:t>
            </a:r>
            <a:r>
              <a:rPr lang="en-US" altLang="zh-CN"/>
              <a:t>. </a:t>
            </a:r>
            <a:br>
              <a:rPr lang="en-US" altLang="zh-CN"/>
            </a:br>
            <a:r>
              <a:rPr lang="zh-CN" altLang="zh-CN"/>
              <a:t>श्रीकृष्णाला</a:t>
            </a:r>
            <a:r>
              <a:rPr lang="en-US" altLang="zh-CN"/>
              <a:t> </a:t>
            </a:r>
            <a:r>
              <a:rPr lang="zh-CN" altLang="zh-CN"/>
              <a:t>पाहून रुक्मिणीची</a:t>
            </a:r>
            <a:r>
              <a:rPr lang="en-US" altLang="zh-CN"/>
              <a:t> </a:t>
            </a:r>
            <a:r>
              <a:rPr lang="zh-CN" altLang="zh-CN"/>
              <a:t>झालेली</a:t>
            </a:r>
            <a:r>
              <a:rPr lang="en-US" altLang="zh-CN"/>
              <a:t> </a:t>
            </a:r>
            <a:r>
              <a:rPr lang="zh-CN" altLang="zh-CN"/>
              <a:t>अवस्था </a:t>
            </a:r>
            <a:r>
              <a:rPr lang="en-US" altLang="zh-CN"/>
              <a:t/>
            </a:r>
            <a:br>
              <a:rPr lang="en-US" altLang="zh-CN"/>
            </a:br>
            <a:endParaRPr lang="en-US"/>
          </a:p>
        </p:txBody>
      </p:sp>
      <p:sp>
        <p:nvSpPr>
          <p:cNvPr id="1048594" name="Subtitle 1048593"/>
          <p:cNvSpPr>
            <a:spLocks noGrp="1"/>
          </p:cNvSpPr>
          <p:nvPr>
            <p:ph type="subTitle" idx="1"/>
          </p:nvPr>
        </p:nvSpPr>
        <p:spPr>
          <a:xfrm>
            <a:off x="261502" y="1557565"/>
            <a:ext cx="8608054" cy="5641655"/>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048595" name="TextBox 1048594"/>
          <p:cNvSpPr txBox="1"/>
          <p:nvPr/>
        </p:nvSpPr>
        <p:spPr>
          <a:xfrm>
            <a:off x="2572000" y="3219450"/>
            <a:ext cx="4000000" cy="510540"/>
          </a:xfrm>
          <a:prstGeom prst="rect">
            <a:avLst/>
          </a:prstGeom>
        </p:spPr>
        <p:txBody>
          <a:bodyPr wrap="square" rtlCol="0">
            <a:spAutoFit/>
          </a:bodyPr>
          <a:lstStyle/>
          <a:p>
            <a:endParaRPr lang="en-US" sz="2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ctrTitle"/>
          </p:nvPr>
        </p:nvSpPr>
        <p:spPr/>
        <p:txBody>
          <a:bodyPr>
            <a:normAutofit fontScale="90000"/>
          </a:bodyPr>
          <a:lstStyle/>
          <a:p>
            <a:r>
              <a:rPr lang="zh-CN" sz="4400"/>
              <a:t>पाप्या</a:t>
            </a:r>
            <a:r>
              <a:rPr lang="en-US" altLang="zh-CN" sz="4400"/>
              <a:t> </a:t>
            </a:r>
            <a:r>
              <a:rPr lang="zh-CN" altLang="zh-CN" sz="4400"/>
              <a:t>नावडे</a:t>
            </a:r>
            <a:r>
              <a:rPr lang="en-US" altLang="zh-CN" sz="4400"/>
              <a:t> </a:t>
            </a:r>
            <a:r>
              <a:rPr lang="zh-CN" altLang="zh-CN" sz="4400"/>
              <a:t>संत</a:t>
            </a:r>
            <a:r>
              <a:rPr lang="en-US" altLang="zh-CN" sz="4400"/>
              <a:t> </a:t>
            </a:r>
            <a:r>
              <a:rPr lang="zh-CN" altLang="zh-CN" sz="4400"/>
              <a:t>संगती </a:t>
            </a:r>
            <a:r>
              <a:rPr lang="en-US" altLang="zh-CN" sz="4400"/>
              <a:t/>
            </a:r>
            <a:br>
              <a:rPr lang="en-US" altLang="zh-CN" sz="4400"/>
            </a:br>
            <a:r>
              <a:rPr lang="zh-CN" altLang="zh-CN" sz="4400"/>
              <a:t>संत</a:t>
            </a:r>
            <a:r>
              <a:rPr lang="en-US" altLang="zh-CN" sz="4400"/>
              <a:t> </a:t>
            </a:r>
            <a:r>
              <a:rPr lang="zh-CN" altLang="zh-CN" sz="4400"/>
              <a:t>नामदेव </a:t>
            </a:r>
            <a:r>
              <a:rPr lang="en-US" altLang="zh-CN" sz="4400"/>
              <a:t/>
            </a:r>
            <a:br>
              <a:rPr lang="en-US" altLang="zh-CN" sz="4400"/>
            </a:br>
            <a:r>
              <a:rPr lang="zh-CN" altLang="zh-CN" sz="4400"/>
              <a:t>कीर्तनाच्या</a:t>
            </a:r>
            <a:r>
              <a:rPr lang="en-US" altLang="zh-CN" sz="4400"/>
              <a:t> </a:t>
            </a:r>
            <a:r>
              <a:rPr lang="zh-CN" altLang="zh-CN" sz="4400"/>
              <a:t>माध्यमातून भागवत</a:t>
            </a:r>
            <a:r>
              <a:rPr lang="en-US" altLang="zh-CN" sz="4400"/>
              <a:t> </a:t>
            </a:r>
            <a:r>
              <a:rPr lang="zh-CN" altLang="zh-CN" sz="4400"/>
              <a:t>धर्माची पताका</a:t>
            </a:r>
            <a:r>
              <a:rPr lang="en-US" altLang="zh-CN" sz="4400"/>
              <a:t> </a:t>
            </a:r>
            <a:r>
              <a:rPr lang="zh-CN" altLang="zh-CN" sz="4400"/>
              <a:t>पंढरपूर ते</a:t>
            </a:r>
            <a:r>
              <a:rPr lang="en-US" altLang="zh-CN" sz="4400"/>
              <a:t> </a:t>
            </a:r>
            <a:r>
              <a:rPr lang="zh-CN" altLang="zh-CN" sz="4400"/>
              <a:t>पंजाबपर्यत</a:t>
            </a:r>
            <a:r>
              <a:rPr lang="en-US" altLang="zh-CN" sz="4400"/>
              <a:t> </a:t>
            </a:r>
            <a:r>
              <a:rPr lang="zh-CN" altLang="zh-CN" sz="4400"/>
              <a:t>फडकवणारे</a:t>
            </a:r>
            <a:r>
              <a:rPr lang="en-US" altLang="zh-CN" sz="4400"/>
              <a:t> </a:t>
            </a:r>
            <a:r>
              <a:rPr lang="zh-CN" altLang="zh-CN" sz="4400"/>
              <a:t>वारकरी</a:t>
            </a:r>
            <a:r>
              <a:rPr lang="en-US" altLang="zh-CN" sz="4400"/>
              <a:t> </a:t>
            </a:r>
            <a:r>
              <a:rPr lang="zh-CN" altLang="zh-CN" sz="4400"/>
              <a:t>संप्रदायाचे आद्य</a:t>
            </a:r>
            <a:r>
              <a:rPr lang="en-US" altLang="zh-CN" sz="4400"/>
              <a:t> </a:t>
            </a:r>
            <a:r>
              <a:rPr lang="zh-CN" altLang="zh-CN" sz="4400"/>
              <a:t>प्रचारक</a:t>
            </a:r>
            <a:r>
              <a:rPr lang="en-US" altLang="zh-CN" sz="4400"/>
              <a:t> </a:t>
            </a:r>
            <a:br>
              <a:rPr lang="en-US" altLang="zh-CN" sz="4400"/>
            </a:br>
            <a:r>
              <a:rPr lang="zh-CN" altLang="zh-CN" sz="4400"/>
              <a:t>गुरग्रंथसाहिब</a:t>
            </a:r>
            <a:r>
              <a:rPr lang="en-US" altLang="zh-CN" sz="4400"/>
              <a:t> </a:t>
            </a:r>
            <a:r>
              <a:rPr lang="zh-CN" altLang="zh-CN" sz="4400"/>
              <a:t>या</a:t>
            </a:r>
            <a:r>
              <a:rPr lang="en-US" altLang="zh-CN" sz="4400"/>
              <a:t> </a:t>
            </a:r>
            <a:r>
              <a:rPr lang="zh-CN" altLang="zh-CN" sz="4400"/>
              <a:t>ग्रंथात संत</a:t>
            </a:r>
            <a:r>
              <a:rPr lang="en-US" altLang="zh-CN" sz="4400"/>
              <a:t> </a:t>
            </a:r>
            <a:r>
              <a:rPr lang="zh-CN" altLang="zh-CN" sz="4400"/>
              <a:t>नामदेव यांची</a:t>
            </a:r>
            <a:r>
              <a:rPr lang="en-US" altLang="zh-CN" sz="4400"/>
              <a:t> </a:t>
            </a:r>
            <a:r>
              <a:rPr lang="zh-CN" altLang="zh-CN" sz="4400"/>
              <a:t>६१</a:t>
            </a:r>
            <a:r>
              <a:rPr lang="en-US" altLang="zh-CN" sz="4400"/>
              <a:t> </a:t>
            </a:r>
            <a:r>
              <a:rPr lang="zh-CN" altLang="zh-CN" sz="4400"/>
              <a:t>पदे</a:t>
            </a:r>
            <a:r>
              <a:rPr lang="en-US" altLang="zh-CN" sz="4400"/>
              <a:t> </a:t>
            </a:r>
            <a:r>
              <a:rPr lang="zh-CN" altLang="zh-CN" sz="4400"/>
              <a:t>समाविष्ट</a:t>
            </a:r>
            <a:r>
              <a:rPr lang="en-US" altLang="zh-CN" sz="4400"/>
              <a:t>. </a:t>
            </a:r>
            <a:endParaRPr lang="en-US"/>
          </a:p>
        </p:txBody>
      </p:sp>
      <p:sp>
        <p:nvSpPr>
          <p:cNvPr id="1048597" name="Subtitle 1048596"/>
          <p:cNvSpPr>
            <a:spLocks noGrp="1"/>
          </p:cNvSpPr>
          <p:nvPr>
            <p:ph type="subTitle" idx="1"/>
          </p:nvPr>
        </p:nvSpPr>
        <p:spPr>
          <a:xfrm>
            <a:off x="710975" y="260098"/>
            <a:ext cx="8619479" cy="8064873"/>
          </a:xfrm>
        </p:spPr>
        <p:txBody>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r>
              <a:rPr lang="zh-CN" sz="3600"/>
              <a:t>या</a:t>
            </a:r>
            <a:r>
              <a:rPr lang="en-US" altLang="zh-CN" sz="3600"/>
              <a:t> </a:t>
            </a:r>
            <a:r>
              <a:rPr lang="zh-CN" altLang="zh-CN" sz="3600"/>
              <a:t>अभंगातून</a:t>
            </a:r>
            <a:r>
              <a:rPr lang="en-US" altLang="zh-CN" sz="3600"/>
              <a:t> </a:t>
            </a:r>
            <a:r>
              <a:rPr lang="zh-CN" altLang="zh-CN" sz="3600"/>
              <a:t>कलीयुगाचे</a:t>
            </a:r>
            <a:r>
              <a:rPr lang="en-US" altLang="zh-CN" sz="3600"/>
              <a:t> </a:t>
            </a:r>
            <a:r>
              <a:rPr lang="zh-CN" altLang="zh-CN" sz="3600"/>
              <a:t>वर्ण</a:t>
            </a:r>
            <a:r>
              <a:rPr lang="en-US" altLang="zh-CN" sz="3600"/>
              <a:t> </a:t>
            </a:r>
            <a:r>
              <a:rPr lang="zh-CN" altLang="zh-CN" sz="3600"/>
              <a:t>केल</a:t>
            </a:r>
            <a:r>
              <a:rPr lang="en-US" altLang="zh-CN" sz="3600"/>
              <a:t>.</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title"/>
          </p:nvPr>
        </p:nvSpPr>
        <p:spPr/>
        <p:txBody>
          <a:bodyPr/>
          <a:lstStyle/>
          <a:p>
            <a:endParaRPr lang="en-US"/>
          </a:p>
        </p:txBody>
      </p:sp>
      <p:sp>
        <p:nvSpPr>
          <p:cNvPr id="1048604" name="Content Placeholder 1048603"/>
          <p:cNvSpPr>
            <a:spLocks noGrp="1"/>
          </p:cNvSpPr>
          <p:nvPr>
            <p:ph idx="1"/>
          </p:nvPr>
        </p:nvSpPr>
        <p:spPr>
          <a:xfrm>
            <a:off x="628650" y="1825625"/>
            <a:ext cx="7886700" cy="5487952"/>
          </a:xfrm>
        </p:spPr>
        <p:txBody>
          <a:bodyPr>
            <a:normAutofit fontScale="64286" lnSpcReduction="20000"/>
          </a:bodyPr>
          <a:lstStyle/>
          <a:p>
            <a:r>
              <a:rPr lang="zh-CN" sz="5400"/>
              <a:t>घनु</a:t>
            </a:r>
            <a:r>
              <a:rPr lang="en-US" altLang="zh-CN" sz="5400"/>
              <a:t> </a:t>
            </a:r>
            <a:r>
              <a:rPr lang="zh-CN" altLang="zh-CN" sz="5400"/>
              <a:t>वाजे</a:t>
            </a:r>
            <a:r>
              <a:rPr lang="en-US" altLang="zh-CN" sz="5400"/>
              <a:t> </a:t>
            </a:r>
            <a:r>
              <a:rPr lang="zh-CN" altLang="zh-CN" sz="5400"/>
              <a:t>घुणघुणा</a:t>
            </a:r>
            <a:r>
              <a:rPr lang="en-US" altLang="zh-CN" sz="5400"/>
              <a:t> </a:t>
            </a:r>
            <a:endParaRPr lang="en-US"/>
          </a:p>
          <a:p>
            <a:r>
              <a:rPr lang="zh-CN" altLang="zh-CN" sz="5400"/>
              <a:t>संत ज्ञानेश्वर </a:t>
            </a:r>
            <a:endParaRPr lang="en-US"/>
          </a:p>
          <a:p>
            <a:r>
              <a:rPr lang="zh-CN" altLang="zh-CN" sz="5400"/>
              <a:t>ज्ञानेश्वर</a:t>
            </a:r>
            <a:r>
              <a:rPr lang="en-US" altLang="zh-CN" sz="5400"/>
              <a:t>,</a:t>
            </a:r>
            <a:r>
              <a:rPr lang="zh-CN" altLang="zh-CN" sz="5400"/>
              <a:t>अमृतानुभव</a:t>
            </a:r>
            <a:r>
              <a:rPr lang="en-US" altLang="zh-CN" sz="5400"/>
              <a:t> ,</a:t>
            </a:r>
            <a:r>
              <a:rPr lang="zh-CN" altLang="zh-CN" sz="5400"/>
              <a:t>चांगदेवपासष्टी</a:t>
            </a:r>
            <a:r>
              <a:rPr lang="en-US" altLang="zh-CN" sz="5400"/>
              <a:t>, </a:t>
            </a:r>
            <a:r>
              <a:rPr lang="zh-CN" altLang="zh-CN" sz="5400"/>
              <a:t>इ</a:t>
            </a:r>
            <a:r>
              <a:rPr lang="en-US" altLang="zh-CN" sz="5400"/>
              <a:t>. </a:t>
            </a:r>
            <a:r>
              <a:rPr lang="zh-CN" altLang="zh-CN" sz="5400"/>
              <a:t>ग्रंथाचे</a:t>
            </a:r>
            <a:r>
              <a:rPr lang="en-US" altLang="zh-CN" sz="5400"/>
              <a:t> </a:t>
            </a:r>
            <a:r>
              <a:rPr lang="zh-CN" altLang="zh-CN" sz="5400"/>
              <a:t>लेखन</a:t>
            </a:r>
            <a:endParaRPr lang="en-US"/>
          </a:p>
          <a:p>
            <a:r>
              <a:rPr lang="zh-CN" altLang="zh-CN" sz="5400"/>
              <a:t>विश्वात्मक</a:t>
            </a:r>
            <a:r>
              <a:rPr lang="en-US" altLang="zh-CN" sz="5400"/>
              <a:t> </a:t>
            </a:r>
            <a:r>
              <a:rPr lang="zh-CN" altLang="zh-CN" sz="5400"/>
              <a:t>प्रेमजाणिवेचा</a:t>
            </a:r>
            <a:r>
              <a:rPr lang="en-US" altLang="zh-CN" sz="5400"/>
              <a:t> </a:t>
            </a:r>
            <a:r>
              <a:rPr lang="zh-CN" altLang="zh-CN" sz="5400"/>
              <a:t>अनुभव</a:t>
            </a:r>
            <a:endParaRPr lang="en-US"/>
          </a:p>
          <a:p>
            <a:r>
              <a:rPr lang="zh-CN" altLang="zh-CN" sz="6600"/>
              <a:t>विठो</a:t>
            </a:r>
            <a:r>
              <a:rPr lang="en-US" altLang="zh-CN" sz="6600"/>
              <a:t> </a:t>
            </a:r>
            <a:r>
              <a:rPr lang="zh-CN" altLang="zh-CN" sz="6600"/>
              <a:t>माझा</a:t>
            </a:r>
            <a:r>
              <a:rPr lang="en-US" altLang="zh-CN" sz="6600"/>
              <a:t> </a:t>
            </a:r>
            <a:r>
              <a:rPr lang="zh-CN" altLang="zh-CN" sz="6600"/>
              <a:t>लेकुरवाळा</a:t>
            </a:r>
            <a:r>
              <a:rPr lang="en-US" altLang="zh-CN" sz="6600"/>
              <a:t> </a:t>
            </a:r>
            <a:endParaRPr lang="en-US"/>
          </a:p>
          <a:p>
            <a:r>
              <a:rPr lang="zh-CN" altLang="zh-CN" sz="5625"/>
              <a:t>संत</a:t>
            </a:r>
            <a:r>
              <a:rPr lang="en-US" altLang="zh-CN" sz="5625"/>
              <a:t> </a:t>
            </a:r>
            <a:r>
              <a:rPr lang="zh-CN" altLang="zh-CN" sz="5625"/>
              <a:t>जनाबाईववारकरी संप्रदायातील कवयित्री</a:t>
            </a:r>
            <a:r>
              <a:rPr lang="en-US" altLang="zh-CN" sz="5625"/>
              <a:t> </a:t>
            </a:r>
            <a:endParaRPr lang="en-US"/>
          </a:p>
          <a:p>
            <a:r>
              <a:rPr lang="zh-CN" altLang="zh-CN" sz="5625"/>
              <a:t>३५०अभंग</a:t>
            </a:r>
            <a:r>
              <a:rPr lang="en-US" altLang="zh-CN" sz="5625"/>
              <a:t> </a:t>
            </a:r>
            <a:r>
              <a:rPr lang="zh-CN" altLang="zh-CN" sz="5625"/>
              <a:t>रचना</a:t>
            </a:r>
            <a:endParaRPr lang="en-US"/>
          </a:p>
          <a:p>
            <a:r>
              <a:rPr lang="zh-CN" altLang="zh-CN" sz="5625"/>
              <a:t> विठ्ठल</a:t>
            </a:r>
            <a:r>
              <a:rPr lang="en-US" altLang="zh-CN" sz="5625"/>
              <a:t> </a:t>
            </a:r>
            <a:r>
              <a:rPr lang="zh-CN" altLang="zh-CN" sz="5625"/>
              <a:t>प्रेम</a:t>
            </a:r>
            <a:r>
              <a:rPr lang="en-US" altLang="zh-CN" sz="5625"/>
              <a:t>  </a:t>
            </a:r>
            <a:r>
              <a:rPr lang="zh-CN" altLang="zh-CN" sz="5625"/>
              <a:t>जाणिवा</a:t>
            </a:r>
            <a:r>
              <a:rPr lang="en-US" altLang="zh-CN" sz="5625"/>
              <a:t>. </a:t>
            </a:r>
            <a:endParaRPr lang="en-US"/>
          </a:p>
          <a:p>
            <a:endParaRPr lang="en-US"/>
          </a:p>
          <a:p>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605" name="Title 1048604"/>
          <p:cNvSpPr>
            <a:spLocks noGrp="1"/>
          </p:cNvSpPr>
          <p:nvPr>
            <p:ph type="ctrTitle"/>
          </p:nvPr>
        </p:nvSpPr>
        <p:spPr>
          <a:xfrm>
            <a:off x="685800" y="-4417523"/>
            <a:ext cx="7772400" cy="9905295"/>
          </a:xfrm>
        </p:spPr>
        <p:txBody>
          <a:bodyPr/>
          <a:lstStyle/>
          <a:p>
            <a:r>
              <a:rPr lang="zh-CN"/>
              <a:t>देवा</a:t>
            </a:r>
            <a:r>
              <a:rPr lang="en-US" altLang="zh-CN"/>
              <a:t> </a:t>
            </a:r>
            <a:r>
              <a:rPr lang="zh-CN" altLang="zh-CN"/>
              <a:t>नाही रूप</a:t>
            </a:r>
            <a:r>
              <a:rPr lang="en-US" altLang="zh-CN"/>
              <a:t> </a:t>
            </a:r>
            <a:r>
              <a:rPr lang="zh-CN" altLang="zh-CN"/>
              <a:t>देवा</a:t>
            </a:r>
            <a:r>
              <a:rPr lang="en-US" altLang="zh-CN"/>
              <a:t> </a:t>
            </a:r>
            <a:r>
              <a:rPr lang="zh-CN" altLang="zh-CN"/>
              <a:t>नाही नाम</a:t>
            </a:r>
            <a:r>
              <a:rPr lang="en-US" altLang="zh-CN"/>
              <a:t>! </a:t>
            </a:r>
            <a:br>
              <a:rPr lang="en-US" altLang="zh-CN"/>
            </a:br>
            <a:r>
              <a:rPr lang="zh-CN" altLang="zh-CN" sz="4800"/>
              <a:t>संत</a:t>
            </a:r>
            <a:r>
              <a:rPr lang="en-US" altLang="zh-CN" sz="4800"/>
              <a:t> </a:t>
            </a:r>
            <a:r>
              <a:rPr lang="zh-CN" altLang="zh-CN" sz="4800"/>
              <a:t>चोखामेळा</a:t>
            </a:r>
            <a:r>
              <a:rPr lang="en-US" altLang="zh-CN" sz="4800"/>
              <a:t/>
            </a:r>
            <a:br>
              <a:rPr lang="en-US" altLang="zh-CN" sz="4800"/>
            </a:br>
            <a:r>
              <a:rPr lang="zh-CN" altLang="zh-CN" sz="4800"/>
              <a:t>तेराव्या</a:t>
            </a:r>
            <a:r>
              <a:rPr lang="en-US" altLang="zh-CN" sz="4800"/>
              <a:t> </a:t>
            </a:r>
            <a:r>
              <a:rPr lang="zh-CN" altLang="zh-CN" sz="4800"/>
              <a:t>शतकातील संत</a:t>
            </a:r>
            <a:r>
              <a:rPr lang="en-US" altLang="zh-CN" sz="4800"/>
              <a:t> </a:t>
            </a:r>
            <a:r>
              <a:rPr lang="zh-CN" altLang="zh-CN" sz="4800"/>
              <a:t>कवी</a:t>
            </a:r>
            <a:r>
              <a:rPr lang="en-US" altLang="zh-CN" sz="4800"/>
              <a:t> </a:t>
            </a:r>
            <a:br>
              <a:rPr lang="en-US" altLang="zh-CN" sz="4800"/>
            </a:br>
            <a:r>
              <a:rPr lang="zh-CN" altLang="zh-CN" sz="4800"/>
              <a:t>३५०</a:t>
            </a:r>
            <a:r>
              <a:rPr lang="en-US" altLang="zh-CN" sz="4800"/>
              <a:t> </a:t>
            </a:r>
            <a:r>
              <a:rPr lang="zh-CN" altLang="zh-CN" sz="4800"/>
              <a:t>अभंग</a:t>
            </a:r>
            <a:r>
              <a:rPr lang="en-US" altLang="zh-CN" sz="4800"/>
              <a:t> </a:t>
            </a:r>
            <a:r>
              <a:rPr lang="zh-CN" altLang="zh-CN" sz="4800"/>
              <a:t>उपलब्ध </a:t>
            </a:r>
            <a:r>
              <a:rPr lang="en-US" altLang="zh-CN" sz="4800"/>
              <a:t/>
            </a:r>
            <a:br>
              <a:rPr lang="en-US" altLang="zh-CN" sz="4800"/>
            </a:br>
            <a:r>
              <a:rPr lang="zh-CN" altLang="zh-CN" sz="4800"/>
              <a:t>देवाचा</a:t>
            </a:r>
            <a:r>
              <a:rPr lang="en-US" altLang="zh-CN" sz="4800"/>
              <a:t> </a:t>
            </a:r>
            <a:r>
              <a:rPr lang="zh-CN" altLang="zh-CN" sz="4800"/>
              <a:t>महिमा</a:t>
            </a:r>
            <a:r>
              <a:rPr lang="en-US" altLang="zh-CN" sz="4800"/>
              <a:t/>
            </a:r>
            <a:br>
              <a:rPr lang="en-US" altLang="zh-CN" sz="4800"/>
            </a:br>
            <a:r>
              <a:rPr lang="zh-CN" altLang="zh-CN" sz="4800"/>
              <a:t>देव</a:t>
            </a:r>
            <a:r>
              <a:rPr lang="en-US" altLang="zh-CN" sz="4800"/>
              <a:t> </a:t>
            </a:r>
            <a:r>
              <a:rPr lang="zh-CN" altLang="zh-CN" sz="4800"/>
              <a:t>सर्वत्र</a:t>
            </a:r>
            <a:r>
              <a:rPr lang="en-US" altLang="zh-CN" sz="4800"/>
              <a:t> </a:t>
            </a:r>
            <a:r>
              <a:rPr lang="zh-CN" altLang="zh-CN" sz="4800"/>
              <a:t>असतो</a:t>
            </a:r>
            <a:r>
              <a:rPr lang="en-US" altLang="zh-CN" sz="4800"/>
              <a:t>. </a:t>
            </a:r>
            <a:br>
              <a:rPr lang="en-US" altLang="zh-CN" sz="4800"/>
            </a:br>
            <a:r>
              <a:rPr lang="zh-CN" altLang="zh-CN" sz="4800"/>
              <a:t>विंचू चावला </a:t>
            </a:r>
            <a:r>
              <a:rPr lang="en-US" altLang="zh-CN" sz="4800"/>
              <a:t/>
            </a:r>
            <a:br>
              <a:rPr lang="en-US" altLang="zh-CN" sz="4800"/>
            </a:br>
            <a:endParaRPr lang="en-US"/>
          </a:p>
        </p:txBody>
      </p:sp>
      <p:sp>
        <p:nvSpPr>
          <p:cNvPr id="1048606" name="Subtitle 1048605"/>
          <p:cNvSpPr>
            <a:spLocks noGrp="1"/>
          </p:cNvSpPr>
          <p:nvPr>
            <p:ph type="subTitle" idx="1"/>
          </p:nvPr>
        </p:nvSpPr>
        <p:spPr>
          <a:xfrm rot="21600000">
            <a:off x="45214" y="-558547"/>
            <a:ext cx="9812055" cy="5637628"/>
          </a:xfrm>
        </p:spPr>
        <p:txBody>
          <a:bodyPr>
            <a:normAutofit/>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p:txBody>
          <a:bodyPr/>
          <a:lstStyle/>
          <a:p>
            <a:endParaRPr lang="en-US"/>
          </a:p>
        </p:txBody>
      </p:sp>
      <p:sp>
        <p:nvSpPr>
          <p:cNvPr id="1048608" name="Content Placeholder 1048607"/>
          <p:cNvSpPr>
            <a:spLocks noGrp="1"/>
          </p:cNvSpPr>
          <p:nvPr>
            <p:ph idx="1"/>
          </p:nvPr>
        </p:nvSpPr>
        <p:spPr>
          <a:xfrm>
            <a:off x="628650" y="1825625"/>
            <a:ext cx="7886700" cy="4751736"/>
          </a:xfrm>
        </p:spPr>
        <p:txBody>
          <a:bodyPr>
            <a:normAutofit fontScale="92857" lnSpcReduction="20000"/>
          </a:bodyPr>
          <a:lstStyle/>
          <a:p>
            <a:r>
              <a:rPr lang="zh-CN" altLang="zh-CN"/>
              <a:t>विंचू</a:t>
            </a:r>
            <a:r>
              <a:rPr lang="en-US" altLang="zh-CN"/>
              <a:t> </a:t>
            </a:r>
            <a:r>
              <a:rPr lang="zh-CN" altLang="zh-CN"/>
              <a:t>चावला</a:t>
            </a:r>
            <a:endParaRPr lang="en-US"/>
          </a:p>
          <a:p>
            <a:r>
              <a:rPr lang="zh-CN" altLang="zh-CN"/>
              <a:t>संत</a:t>
            </a:r>
            <a:r>
              <a:rPr lang="en-US" altLang="zh-CN"/>
              <a:t> </a:t>
            </a:r>
            <a:r>
              <a:rPr lang="zh-CN" altLang="zh-CN"/>
              <a:t>एकनाथ </a:t>
            </a:r>
            <a:endParaRPr lang="en-US"/>
          </a:p>
          <a:p>
            <a:r>
              <a:rPr lang="zh-CN" altLang="zh-CN"/>
              <a:t>वारकरी</a:t>
            </a:r>
            <a:r>
              <a:rPr lang="en-US" altLang="zh-CN"/>
              <a:t> </a:t>
            </a:r>
            <a:r>
              <a:rPr lang="zh-CN" altLang="zh-CN"/>
              <a:t>संप्रदायाचे प्रसिद्ध संत</a:t>
            </a:r>
            <a:r>
              <a:rPr lang="en-US" altLang="zh-CN"/>
              <a:t> </a:t>
            </a:r>
            <a:endParaRPr lang="en-US"/>
          </a:p>
          <a:p>
            <a:r>
              <a:rPr lang="zh-CN" altLang="zh-CN"/>
              <a:t>अभंग</a:t>
            </a:r>
            <a:r>
              <a:rPr lang="en-US" altLang="zh-CN"/>
              <a:t>, </a:t>
            </a:r>
            <a:r>
              <a:rPr lang="zh-CN" altLang="zh-CN"/>
              <a:t>गौळण</a:t>
            </a:r>
            <a:r>
              <a:rPr lang="en-US" altLang="zh-CN"/>
              <a:t>, </a:t>
            </a:r>
            <a:r>
              <a:rPr lang="zh-CN" altLang="zh-CN"/>
              <a:t>भारूडे</a:t>
            </a:r>
            <a:r>
              <a:rPr lang="en-US" altLang="zh-CN"/>
              <a:t>, </a:t>
            </a:r>
            <a:r>
              <a:rPr lang="zh-CN" altLang="zh-CN"/>
              <a:t>आख्याने</a:t>
            </a:r>
            <a:r>
              <a:rPr lang="en-US" altLang="zh-CN"/>
              <a:t>, </a:t>
            </a:r>
            <a:r>
              <a:rPr lang="zh-CN" altLang="zh-CN"/>
              <a:t>पदे</a:t>
            </a:r>
            <a:r>
              <a:rPr lang="en-US" altLang="zh-CN"/>
              <a:t>, </a:t>
            </a:r>
            <a:r>
              <a:rPr lang="zh-CN" altLang="zh-CN"/>
              <a:t>अशा</a:t>
            </a:r>
            <a:r>
              <a:rPr lang="en-US" altLang="zh-CN"/>
              <a:t> </a:t>
            </a:r>
            <a:r>
              <a:rPr lang="zh-CN" altLang="zh-CN"/>
              <a:t>विविध प्रकारात</a:t>
            </a:r>
            <a:r>
              <a:rPr lang="en-US" altLang="zh-CN"/>
              <a:t> </a:t>
            </a:r>
            <a:r>
              <a:rPr lang="zh-CN" altLang="zh-CN"/>
              <a:t>लेखन</a:t>
            </a:r>
            <a:r>
              <a:rPr lang="en-US" altLang="zh-CN"/>
              <a:t> </a:t>
            </a:r>
            <a:endParaRPr lang="en-US"/>
          </a:p>
          <a:p>
            <a:r>
              <a:rPr lang="zh-CN" altLang="zh-CN"/>
              <a:t>भारूडातून</a:t>
            </a:r>
            <a:r>
              <a:rPr lang="en-US" altLang="zh-CN"/>
              <a:t> </a:t>
            </a:r>
            <a:r>
              <a:rPr lang="zh-CN" altLang="zh-CN"/>
              <a:t>सदाचार</a:t>
            </a:r>
            <a:r>
              <a:rPr lang="en-US" altLang="zh-CN"/>
              <a:t> </a:t>
            </a:r>
            <a:r>
              <a:rPr lang="zh-CN" altLang="zh-CN"/>
              <a:t>आणि</a:t>
            </a:r>
            <a:r>
              <a:rPr lang="en-US" altLang="zh-CN"/>
              <a:t> </a:t>
            </a:r>
            <a:r>
              <a:rPr lang="zh-CN" altLang="zh-CN"/>
              <a:t>नीती</a:t>
            </a:r>
            <a:r>
              <a:rPr lang="en-US" altLang="zh-CN"/>
              <a:t> </a:t>
            </a:r>
            <a:r>
              <a:rPr lang="zh-CN" altLang="zh-CN"/>
              <a:t>यावर</a:t>
            </a:r>
            <a:r>
              <a:rPr lang="en-US" altLang="zh-CN"/>
              <a:t> </a:t>
            </a:r>
            <a:r>
              <a:rPr lang="zh-CN" altLang="zh-CN"/>
              <a:t>भर</a:t>
            </a:r>
            <a:r>
              <a:rPr lang="en-US" altLang="zh-CN"/>
              <a:t> </a:t>
            </a:r>
            <a:r>
              <a:rPr lang="zh-CN" altLang="zh-CN"/>
              <a:t>दिला आहे</a:t>
            </a:r>
            <a:r>
              <a:rPr lang="en-US" altLang="zh-CN"/>
              <a:t>. </a:t>
            </a:r>
            <a:endParaRPr lang="en-US"/>
          </a:p>
          <a:p>
            <a:r>
              <a:rPr lang="zh-CN" altLang="zh-CN"/>
              <a:t>दोन</a:t>
            </a:r>
            <a:r>
              <a:rPr lang="en-US" altLang="zh-CN"/>
              <a:t> </a:t>
            </a:r>
            <a:r>
              <a:rPr lang="zh-CN" altLang="zh-CN"/>
              <a:t>अभंग</a:t>
            </a:r>
            <a:r>
              <a:rPr lang="en-US" altLang="zh-CN"/>
              <a:t> </a:t>
            </a:r>
            <a:endParaRPr lang="en-US"/>
          </a:p>
          <a:p>
            <a:r>
              <a:rPr lang="zh-CN" altLang="zh-CN"/>
              <a:t>सोळाव्या शतकातील लिंगायत संतकवी </a:t>
            </a:r>
            <a:endParaRPr lang="en-US"/>
          </a:p>
          <a:p>
            <a:r>
              <a:rPr lang="zh-CN" altLang="zh-CN"/>
              <a:t>महात्मा बसवेश्वर यांच्या पुरोगामी विचारांचा</a:t>
            </a:r>
            <a:r>
              <a:rPr lang="en-US" altLang="zh-CN"/>
              <a:t> </a:t>
            </a:r>
            <a:r>
              <a:rPr lang="zh-CN" altLang="zh-CN"/>
              <a:t>प्रसार</a:t>
            </a:r>
            <a:endParaRPr lang="en-US"/>
          </a:p>
          <a:p>
            <a:r>
              <a:rPr lang="zh-CN" altLang="zh-CN"/>
              <a:t>दुर्जनाप्रति</a:t>
            </a:r>
            <a:r>
              <a:rPr lang="en-US" altLang="zh-CN"/>
              <a:t> </a:t>
            </a:r>
            <a:r>
              <a:rPr lang="zh-CN" altLang="zh-CN"/>
              <a:t>असलेली</a:t>
            </a:r>
            <a:r>
              <a:rPr lang="en-US" altLang="zh-CN"/>
              <a:t> </a:t>
            </a:r>
            <a:r>
              <a:rPr lang="zh-CN" altLang="zh-CN"/>
              <a:t>लक्षणे</a:t>
            </a:r>
            <a:endParaRPr lang="en-US"/>
          </a:p>
          <a:p>
            <a:r>
              <a:rPr lang="zh-CN" altLang="zh-CN"/>
              <a:t>प्रपंच</a:t>
            </a:r>
            <a:r>
              <a:rPr lang="en-US" altLang="zh-CN"/>
              <a:t> </a:t>
            </a:r>
            <a:r>
              <a:rPr lang="zh-CN" altLang="zh-CN"/>
              <a:t>सांभाळत परमार्थ करण्याचा</a:t>
            </a:r>
            <a:r>
              <a:rPr lang="en-US" altLang="zh-CN"/>
              <a:t> </a:t>
            </a:r>
            <a:r>
              <a:rPr lang="zh-CN" altLang="zh-CN"/>
              <a:t>उपदेश</a:t>
            </a:r>
            <a:r>
              <a:rPr lang="en-US" altLang="zh-CN"/>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p:txBody>
          <a:bodyPr/>
          <a:lstStyle/>
          <a:p>
            <a:endParaRPr lang="en-US"/>
          </a:p>
        </p:txBody>
      </p:sp>
      <p:sp>
        <p:nvSpPr>
          <p:cNvPr id="1048610" name="Content Placeholder 1048609"/>
          <p:cNvSpPr>
            <a:spLocks noGrp="1"/>
          </p:cNvSpPr>
          <p:nvPr>
            <p:ph idx="1"/>
          </p:nvPr>
        </p:nvSpPr>
        <p:spPr>
          <a:xfrm>
            <a:off x="907093" y="365125"/>
            <a:ext cx="8236907" cy="7283285"/>
          </a:xfrm>
        </p:spPr>
        <p:txBody>
          <a:bodyPr>
            <a:normAutofit fontScale="92857" lnSpcReduction="20000"/>
          </a:bodyPr>
          <a:lstStyle/>
          <a:p>
            <a:r>
              <a:rPr lang="zh-CN" sz="3600"/>
              <a:t>दोन</a:t>
            </a:r>
            <a:r>
              <a:rPr lang="en-US" altLang="zh-CN" sz="3600"/>
              <a:t> </a:t>
            </a:r>
            <a:r>
              <a:rPr lang="zh-CN" altLang="zh-CN" sz="3600"/>
              <a:t>अभंग</a:t>
            </a:r>
            <a:r>
              <a:rPr lang="en-US" altLang="zh-CN" sz="3600"/>
              <a:t> </a:t>
            </a:r>
            <a:endParaRPr lang="en-US"/>
          </a:p>
          <a:p>
            <a:r>
              <a:rPr lang="zh-CN" altLang="zh-CN" sz="3600"/>
              <a:t>संत</a:t>
            </a:r>
            <a:r>
              <a:rPr lang="en-US" altLang="zh-CN" sz="3600"/>
              <a:t> </a:t>
            </a:r>
            <a:r>
              <a:rPr lang="zh-CN" altLang="zh-CN" sz="3600"/>
              <a:t>तुकाराम </a:t>
            </a:r>
            <a:endParaRPr lang="en-US"/>
          </a:p>
          <a:p>
            <a:r>
              <a:rPr lang="zh-CN" altLang="zh-CN" sz="3600"/>
              <a:t>समाजसुधारक</a:t>
            </a:r>
            <a:r>
              <a:rPr lang="en-US" altLang="zh-CN" sz="3600"/>
              <a:t>, </a:t>
            </a:r>
            <a:r>
              <a:rPr lang="zh-CN" altLang="zh-CN" sz="3600"/>
              <a:t>लोकशिक्षक</a:t>
            </a:r>
            <a:r>
              <a:rPr lang="en-US" altLang="zh-CN" sz="3600"/>
              <a:t>, </a:t>
            </a:r>
            <a:r>
              <a:rPr lang="zh-CN" altLang="zh-CN" sz="3600"/>
              <a:t>कवी</a:t>
            </a:r>
            <a:r>
              <a:rPr lang="en-US" altLang="zh-CN" sz="3600"/>
              <a:t>, </a:t>
            </a:r>
            <a:r>
              <a:rPr lang="zh-CN" altLang="zh-CN" sz="3600"/>
              <a:t>वारकरी</a:t>
            </a:r>
            <a:r>
              <a:rPr lang="en-US" altLang="zh-CN" sz="3600"/>
              <a:t> </a:t>
            </a:r>
            <a:r>
              <a:rPr lang="zh-CN" altLang="zh-CN" sz="3600"/>
              <a:t>संप्रदायातील</a:t>
            </a:r>
            <a:r>
              <a:rPr lang="en-US" altLang="zh-CN" sz="3600"/>
              <a:t> </a:t>
            </a:r>
            <a:r>
              <a:rPr lang="zh-CN" altLang="zh-CN" sz="3600"/>
              <a:t>संत</a:t>
            </a:r>
            <a:r>
              <a:rPr lang="en-US" altLang="zh-CN" sz="3600"/>
              <a:t>. </a:t>
            </a:r>
            <a:endParaRPr lang="en-US"/>
          </a:p>
          <a:p>
            <a:r>
              <a:rPr lang="zh-CN" altLang="zh-CN" sz="3600"/>
              <a:t>समाजातील</a:t>
            </a:r>
            <a:r>
              <a:rPr lang="en-US" altLang="zh-CN" sz="3600"/>
              <a:t> </a:t>
            </a:r>
            <a:r>
              <a:rPr lang="zh-CN" altLang="zh-CN" sz="3600"/>
              <a:t>वाईट</a:t>
            </a:r>
            <a:r>
              <a:rPr lang="en-US" altLang="zh-CN" sz="3600"/>
              <a:t> </a:t>
            </a:r>
            <a:r>
              <a:rPr lang="zh-CN" altLang="zh-CN" sz="3600"/>
              <a:t>प्रथेवर</a:t>
            </a:r>
            <a:r>
              <a:rPr lang="en-US" altLang="zh-CN" sz="3600"/>
              <a:t> </a:t>
            </a:r>
            <a:r>
              <a:rPr lang="zh-CN" altLang="zh-CN" sz="3600"/>
              <a:t>प्रहार</a:t>
            </a:r>
            <a:endParaRPr lang="en-US"/>
          </a:p>
          <a:p>
            <a:r>
              <a:rPr lang="zh-CN" altLang="zh-CN" sz="3600"/>
              <a:t>भोंदूगिरी</a:t>
            </a:r>
            <a:r>
              <a:rPr lang="en-US" altLang="zh-CN" sz="3600"/>
              <a:t>, </a:t>
            </a:r>
            <a:r>
              <a:rPr lang="zh-CN" altLang="zh-CN" sz="3600"/>
              <a:t>अंधश्रद्धा संपविण्यासाठी प्रयत्न </a:t>
            </a:r>
            <a:endParaRPr lang="en-US"/>
          </a:p>
          <a:p>
            <a:r>
              <a:rPr lang="zh-CN" altLang="zh-CN" sz="3600"/>
              <a:t>माणसाचा</a:t>
            </a:r>
            <a:r>
              <a:rPr lang="en-US" altLang="zh-CN" sz="3600"/>
              <a:t> </a:t>
            </a:r>
            <a:r>
              <a:rPr lang="zh-CN" altLang="zh-CN" sz="3600"/>
              <a:t>मूळचा</a:t>
            </a:r>
            <a:r>
              <a:rPr lang="en-US" altLang="zh-CN" sz="3600"/>
              <a:t> </a:t>
            </a:r>
            <a:r>
              <a:rPr lang="zh-CN" altLang="zh-CN" sz="3600"/>
              <a:t>स्वभावधर्म</a:t>
            </a:r>
            <a:r>
              <a:rPr lang="en-US" altLang="zh-CN" sz="3600"/>
              <a:t> </a:t>
            </a:r>
            <a:r>
              <a:rPr lang="zh-CN" altLang="zh-CN" sz="3600"/>
              <a:t>बदलावे</a:t>
            </a:r>
            <a:r>
              <a:rPr lang="en-US" altLang="zh-CN" sz="3600"/>
              <a:t>. </a:t>
            </a:r>
            <a:endParaRPr lang="en-US"/>
          </a:p>
          <a:p>
            <a:r>
              <a:rPr lang="zh-CN" altLang="zh-CN" sz="4400"/>
              <a:t>धिंग</a:t>
            </a:r>
            <a:r>
              <a:rPr lang="en-US" altLang="zh-CN" sz="3600"/>
              <a:t> </a:t>
            </a:r>
            <a:r>
              <a:rPr lang="zh-CN" altLang="zh-CN" sz="3600"/>
              <a:t>धिंग</a:t>
            </a:r>
            <a:r>
              <a:rPr lang="en-US" altLang="zh-CN" sz="3600"/>
              <a:t>  </a:t>
            </a:r>
            <a:r>
              <a:rPr lang="zh-CN" altLang="zh-CN" sz="3600"/>
              <a:t>धिंग</a:t>
            </a:r>
            <a:r>
              <a:rPr lang="en-US" altLang="zh-CN" sz="3600"/>
              <a:t> </a:t>
            </a:r>
            <a:r>
              <a:rPr lang="zh-CN" altLang="zh-CN" sz="3600"/>
              <a:t>जिणें</a:t>
            </a:r>
            <a:r>
              <a:rPr lang="en-US" altLang="zh-CN" sz="3600"/>
              <a:t> </a:t>
            </a:r>
            <a:r>
              <a:rPr lang="zh-CN" altLang="zh-CN" sz="3600"/>
              <a:t>तुझे</a:t>
            </a:r>
            <a:r>
              <a:rPr lang="en-US" altLang="zh-CN" sz="3600"/>
              <a:t> </a:t>
            </a:r>
            <a:r>
              <a:rPr lang="zh-CN" altLang="zh-CN" sz="3600"/>
              <a:t>रे</a:t>
            </a:r>
            <a:r>
              <a:rPr lang="en-US" altLang="zh-CN" sz="3600"/>
              <a:t> **</a:t>
            </a:r>
            <a:endParaRPr lang="en-US"/>
          </a:p>
          <a:p>
            <a:r>
              <a:rPr lang="zh-CN" altLang="zh-CN" sz="3600"/>
              <a:t>वामन</a:t>
            </a:r>
            <a:r>
              <a:rPr lang="en-US" altLang="zh-CN" sz="3600"/>
              <a:t> </a:t>
            </a:r>
            <a:r>
              <a:rPr lang="zh-CN" altLang="zh-CN" sz="3600"/>
              <a:t>पंडित</a:t>
            </a:r>
            <a:r>
              <a:rPr lang="en-US" altLang="zh-CN" sz="3600"/>
              <a:t> </a:t>
            </a:r>
            <a:endParaRPr lang="en-US"/>
          </a:p>
          <a:p>
            <a:r>
              <a:rPr lang="zh-CN" altLang="zh-CN" sz="3600"/>
              <a:t>मानवी</a:t>
            </a:r>
            <a:r>
              <a:rPr lang="en-US" altLang="zh-CN" sz="3600"/>
              <a:t> </a:t>
            </a:r>
            <a:r>
              <a:rPr lang="zh-CN" altLang="zh-CN" sz="3600"/>
              <a:t>नरदेहाचे</a:t>
            </a:r>
            <a:r>
              <a:rPr lang="en-US" altLang="zh-CN" sz="3600"/>
              <a:t> </a:t>
            </a:r>
            <a:r>
              <a:rPr lang="zh-CN" altLang="zh-CN" sz="3600"/>
              <a:t>मोल</a:t>
            </a:r>
            <a:r>
              <a:rPr lang="en-US" altLang="zh-CN" sz="3600"/>
              <a:t> </a:t>
            </a:r>
            <a:r>
              <a:rPr lang="zh-CN" altLang="zh-CN" sz="3600"/>
              <a:t>सांगितले </a:t>
            </a:r>
            <a:endParaRPr lang="en-US"/>
          </a:p>
          <a:p>
            <a:r>
              <a:rPr lang="zh-CN" altLang="zh-CN" sz="3600"/>
              <a:t>नामस्मरणाचे</a:t>
            </a:r>
            <a:r>
              <a:rPr lang="en-US" altLang="zh-CN" sz="3600"/>
              <a:t> </a:t>
            </a:r>
            <a:r>
              <a:rPr lang="zh-CN" altLang="zh-CN" sz="3600"/>
              <a:t>महत्त्व </a:t>
            </a:r>
            <a:endParaRPr lang="en-US"/>
          </a:p>
          <a:p>
            <a:r>
              <a:rPr lang="zh-CN" altLang="zh-CN" sz="3600"/>
              <a:t>घनश्याम सुंदरा</a:t>
            </a:r>
            <a:r>
              <a:rPr lang="en-US" altLang="zh-CN" sz="3600"/>
              <a:t> </a:t>
            </a:r>
            <a:endParaRPr lang="en-US"/>
          </a:p>
          <a:p>
            <a:r>
              <a:rPr lang="zh-CN" altLang="zh-CN" sz="3600"/>
              <a:t>होनाजी</a:t>
            </a:r>
            <a:r>
              <a:rPr lang="en-US" altLang="zh-CN" sz="3600"/>
              <a:t> </a:t>
            </a:r>
            <a:r>
              <a:rPr lang="zh-CN" altLang="zh-CN" sz="3600"/>
              <a:t>बाळा</a:t>
            </a:r>
            <a:endParaRPr lang="en-US"/>
          </a:p>
          <a:p>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On-screen Show (4:3)</PresentationFormat>
  <Paragraphs>153</Paragraphs>
  <Slides>14</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宋体</vt:lpstr>
      <vt:lpstr>Arial</vt:lpstr>
      <vt:lpstr>Calibri</vt:lpstr>
      <vt:lpstr>Calibri Light</vt:lpstr>
      <vt:lpstr>Office Theme</vt:lpstr>
      <vt:lpstr>बळीराम पाटील महाविद्यालय,किनवट मराठी विभाग  प्रथम सत्र काव्यशिल्प  मध्ययुगीन आणि आधुनिक मराठी पदय वाड.मय -2 </vt:lpstr>
      <vt:lpstr>प्रस्तावना : मराठी साहित्याचा आरंभ मुळात काव्यातून झाला. ओवी ते लावणी असा काव्याचा प्रवास,मराठी कवितेच्या विविध प्रकारचा अभ्यास. अभंग, पद, धवळे, भूपाळी, आरती, गोंधळ, श्लोक, भारुड, कटाव, गवळण, आख्यान,लावणी,पोवाडा,इ.काव्यप्रकारांचा अभ्यास येथे केला आहे. </vt:lpstr>
      <vt:lpstr>  </vt:lpstr>
      <vt:lpstr>धवळे म्हणजे लग्न प्रसंगी गावयाचे गीत आहे.  श्रीकृष्णाला पाहून रुक्मिणीची झालेली अवस्था  </vt:lpstr>
      <vt:lpstr>पाप्या नावडे संत संगती  संत नामदेव  कीर्तनाच्या माध्यमातून भागवत धर्माची पताका पंढरपूर ते पंजाबपर्यत फडकवणारे वारकरी संप्रदायाचे आद्य प्रचारक  गुरग्रंथसाहिब या ग्रंथात संत नामदेव यांची ६१ पदे समाविष्ट. </vt:lpstr>
      <vt:lpstr>PowerPoint Presentation</vt:lpstr>
      <vt:lpstr>देवा नाही रूप देवा नाही नाम!  संत चोखामेळा तेराव्या शतकातील संत कवी  ३५० अभंग उपलब्ध  देवाचा महिमा देव सर्वत्र असतो.  विंचू चावला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बळीराम पाटील महाविद्यालय,किनवट मराठी विभाग  प्रथम सत्र काव्यशिल्प  मध्ययुगीन आणि आधुनिक मराठी पदय वाड.मय -2 </dc:title>
  <dc:creator>vivo 1713</dc:creator>
  <cp:lastModifiedBy>hp</cp:lastModifiedBy>
  <cp:revision>1</cp:revision>
  <dcterms:created xsi:type="dcterms:W3CDTF">2015-05-05T01:30:45Z</dcterms:created>
  <dcterms:modified xsi:type="dcterms:W3CDTF">2023-02-23T10:05:34Z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bd25295c11b94caa98c9d30ad2f9e418</vt:lpwstr>
  </property>
</Properties>
</file>