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89" r:id="rId2"/>
    <p:sldId id="290" r:id="rId3"/>
    <p:sldId id="291" r:id="rId4"/>
    <p:sldId id="292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28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685800" y="804301"/>
            <a:ext cx="7551899" cy="5435791"/>
          </a:xfrm>
        </p:spPr>
        <p:txBody>
          <a:bodyPr>
            <a:normAutofit fontScale="90000"/>
          </a:bodyPr>
          <a:lstStyle/>
          <a:p>
            <a:r>
              <a:rPr lang="zh-CN" altLang="zh-CN">
                <a:solidFill>
                  <a:srgbClr val="BF0000"/>
                </a:solidFill>
              </a:rPr>
              <a:t>बळीराम पाटील</a:t>
            </a:r>
            <a:r>
              <a:rPr lang="en-US" altLang="zh-CN">
                <a:solidFill>
                  <a:srgbClr val="BF0000"/>
                </a:solidFill>
              </a:rPr>
              <a:t> </a:t>
            </a:r>
            <a:r>
              <a:rPr lang="zh-CN" altLang="zh-CN">
                <a:solidFill>
                  <a:srgbClr val="BF0000"/>
                </a:solidFill>
              </a:rPr>
              <a:t>कला</a:t>
            </a:r>
            <a:r>
              <a:rPr lang="en-US" altLang="zh-CN">
                <a:solidFill>
                  <a:srgbClr val="BF0000"/>
                </a:solidFill>
              </a:rPr>
              <a:t>, </a:t>
            </a:r>
            <a:r>
              <a:rPr lang="zh-CN" altLang="zh-CN">
                <a:solidFill>
                  <a:srgbClr val="BF0000"/>
                </a:solidFill>
              </a:rPr>
              <a:t>वाणिज्य व</a:t>
            </a:r>
            <a:r>
              <a:rPr lang="en-US" altLang="zh-CN">
                <a:solidFill>
                  <a:srgbClr val="BF0000"/>
                </a:solidFill>
              </a:rPr>
              <a:t> </a:t>
            </a:r>
            <a:r>
              <a:rPr lang="zh-CN" altLang="zh-CN">
                <a:solidFill>
                  <a:srgbClr val="BF0000"/>
                </a:solidFill>
              </a:rPr>
              <a:t>विज्ञान महाविद्यालय</a:t>
            </a:r>
            <a:r>
              <a:rPr lang="en-US" altLang="zh-CN">
                <a:solidFill>
                  <a:srgbClr val="BF0000"/>
                </a:solidFill>
              </a:rPr>
              <a:t>,</a:t>
            </a:r>
            <a:r>
              <a:rPr lang="zh-CN" altLang="zh-CN">
                <a:solidFill>
                  <a:srgbClr val="BF0000"/>
                </a:solidFill>
              </a:rPr>
              <a:t>किनवट</a:t>
            </a:r>
            <a:r>
              <a:rPr lang="en-US" altLang="zh-CN">
                <a:solidFill>
                  <a:srgbClr val="BF0000"/>
                </a:solidFill>
              </a:rPr>
              <a:t/>
            </a:r>
            <a:br>
              <a:rPr lang="en-US" altLang="zh-CN">
                <a:solidFill>
                  <a:srgbClr val="BF0000"/>
                </a:solidFill>
              </a:rPr>
            </a:br>
            <a:r>
              <a:rPr lang="zh-CN" altLang="zh-CN">
                <a:solidFill>
                  <a:srgbClr val="BF0000"/>
                </a:solidFill>
              </a:rPr>
              <a:t>मराठी</a:t>
            </a:r>
            <a:r>
              <a:rPr lang="en-US" altLang="zh-CN">
                <a:solidFill>
                  <a:srgbClr val="BF0000"/>
                </a:solidFill>
              </a:rPr>
              <a:t> </a:t>
            </a:r>
            <a:r>
              <a:rPr lang="zh-CN" altLang="zh-CN">
                <a:solidFill>
                  <a:srgbClr val="BF0000"/>
                </a:solidFill>
              </a:rPr>
              <a:t>विभाग </a:t>
            </a:r>
            <a:r>
              <a:rPr lang="en-US" altLang="zh-CN">
                <a:solidFill>
                  <a:srgbClr val="BF0000"/>
                </a:solidFill>
              </a:rPr>
              <a:t/>
            </a:r>
            <a:br>
              <a:rPr lang="en-US" altLang="zh-CN">
                <a:solidFill>
                  <a:srgbClr val="BF0000"/>
                </a:solidFill>
              </a:rPr>
            </a:br>
            <a:r>
              <a:rPr lang="zh-CN" altLang="zh-CN">
                <a:solidFill>
                  <a:srgbClr val="BF0000"/>
                </a:solidFill>
              </a:rPr>
              <a:t>बी</a:t>
            </a:r>
            <a:r>
              <a:rPr lang="en-US" altLang="zh-CN">
                <a:solidFill>
                  <a:srgbClr val="BF0000"/>
                </a:solidFill>
              </a:rPr>
              <a:t>. </a:t>
            </a:r>
            <a:r>
              <a:rPr lang="zh-CN" altLang="zh-CN">
                <a:solidFill>
                  <a:srgbClr val="BF0000"/>
                </a:solidFill>
              </a:rPr>
              <a:t>ए</a:t>
            </a:r>
            <a:r>
              <a:rPr lang="en-US" altLang="zh-CN">
                <a:solidFill>
                  <a:srgbClr val="BF0000"/>
                </a:solidFill>
              </a:rPr>
              <a:t>. </a:t>
            </a:r>
            <a:r>
              <a:rPr lang="zh-CN" altLang="zh-CN">
                <a:solidFill>
                  <a:srgbClr val="BF0000"/>
                </a:solidFill>
              </a:rPr>
              <a:t>द्वितीय वर्ष </a:t>
            </a:r>
            <a:r>
              <a:rPr lang="en-US" altLang="zh-CN">
                <a:solidFill>
                  <a:srgbClr val="BF0000"/>
                </a:solidFill>
              </a:rPr>
              <a:t/>
            </a:r>
            <a:br>
              <a:rPr lang="en-US" altLang="zh-CN">
                <a:solidFill>
                  <a:srgbClr val="BF0000"/>
                </a:solidFill>
              </a:rPr>
            </a:br>
            <a:r>
              <a:rPr lang="zh-CN" altLang="zh-CN">
                <a:solidFill>
                  <a:srgbClr val="BF0000"/>
                </a:solidFill>
              </a:rPr>
              <a:t>मराठी</a:t>
            </a:r>
            <a:r>
              <a:rPr lang="en-US" altLang="zh-CN">
                <a:solidFill>
                  <a:srgbClr val="BF0000"/>
                </a:solidFill>
              </a:rPr>
              <a:t> </a:t>
            </a:r>
            <a:r>
              <a:rPr lang="zh-CN" altLang="zh-CN">
                <a:solidFill>
                  <a:srgbClr val="BF0000"/>
                </a:solidFill>
              </a:rPr>
              <a:t>नाटयात्म</a:t>
            </a:r>
            <a:r>
              <a:rPr lang="en-US" altLang="zh-CN">
                <a:solidFill>
                  <a:srgbClr val="BF0000"/>
                </a:solidFill>
              </a:rPr>
              <a:t> </a:t>
            </a:r>
            <a:r>
              <a:rPr lang="zh-CN" altLang="zh-CN">
                <a:solidFill>
                  <a:srgbClr val="BF0000"/>
                </a:solidFill>
              </a:rPr>
              <a:t>साहित्य </a:t>
            </a:r>
            <a:r>
              <a:rPr lang="en-US" altLang="zh-CN">
                <a:solidFill>
                  <a:srgbClr val="BF0000"/>
                </a:solidFill>
              </a:rPr>
              <a:t/>
            </a:r>
            <a:br>
              <a:rPr lang="en-US" altLang="zh-CN">
                <a:solidFill>
                  <a:srgbClr val="BF0000"/>
                </a:solidFill>
              </a:rPr>
            </a:br>
            <a:r>
              <a:rPr lang="zh-CN" altLang="zh-CN">
                <a:solidFill>
                  <a:srgbClr val="BF0000"/>
                </a:solidFill>
              </a:rPr>
              <a:t>सत्रः</a:t>
            </a:r>
            <a:r>
              <a:rPr lang="en-US" altLang="zh-CN">
                <a:solidFill>
                  <a:srgbClr val="BF0000"/>
                </a:solidFill>
              </a:rPr>
              <a:t> </a:t>
            </a:r>
            <a:r>
              <a:rPr lang="zh-CN" altLang="zh-CN">
                <a:solidFill>
                  <a:srgbClr val="BF0000"/>
                </a:solidFill>
              </a:rPr>
              <a:t>तिसरे</a:t>
            </a:r>
            <a:r>
              <a:rPr lang="en-US" altLang="zh-CN">
                <a:solidFill>
                  <a:srgbClr val="BF0000"/>
                </a:solidFill>
              </a:rPr>
              <a:t>,</a:t>
            </a:r>
            <a:r>
              <a:rPr lang="zh-CN" altLang="zh-CN" sz="5888">
                <a:solidFill>
                  <a:srgbClr val="BF0000"/>
                </a:solidFill>
              </a:rPr>
              <a:t>पेपरः</a:t>
            </a:r>
            <a:r>
              <a:rPr lang="en-US" altLang="zh-CN">
                <a:solidFill>
                  <a:srgbClr val="BF0000"/>
                </a:solidFill>
              </a:rPr>
              <a:t> </a:t>
            </a:r>
            <a:r>
              <a:rPr lang="zh-CN" altLang="zh-CN">
                <a:solidFill>
                  <a:srgbClr val="BF0000"/>
                </a:solidFill>
              </a:rPr>
              <a:t>सहावा</a:t>
            </a:r>
            <a:r>
              <a:rPr lang="en-US" altLang="zh-CN">
                <a:solidFill>
                  <a:srgbClr val="BF0000"/>
                </a:solidFill>
              </a:rPr>
              <a:t/>
            </a:r>
            <a:br>
              <a:rPr lang="en-US" altLang="zh-CN">
                <a:solidFill>
                  <a:srgbClr val="BF0000"/>
                </a:solidFill>
              </a:rPr>
            </a:br>
            <a:endParaRPr lang="en-US" altLang="zh-CN">
              <a:solidFill>
                <a:srgbClr val="BF0000"/>
              </a:solidFill>
            </a:endParaRPr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1142999" y="6858000"/>
            <a:ext cx="6858000" cy="1655762"/>
          </a:xfrm>
        </p:spPr>
        <p:txBody>
          <a:bodyPr/>
          <a:lstStyle/>
          <a:p>
            <a:endParaRPr lang="en-US" altLang="zh-CN">
              <a:solidFill>
                <a:srgbClr val="800000"/>
              </a:solidFill>
            </a:endParaRPr>
          </a:p>
        </p:txBody>
      </p:sp>
      <p:sp>
        <p:nvSpPr>
          <p:cNvPr id="1048602" name="TextBox 1048601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03" name="TextBox 1048602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ctrTitle"/>
          </p:nvPr>
        </p:nvSpPr>
        <p:spPr>
          <a:xfrm>
            <a:off x="930007" y="-951568"/>
            <a:ext cx="7772400" cy="4380568"/>
          </a:xfrm>
        </p:spPr>
        <p:txBody>
          <a:bodyPr>
            <a:normAutofit/>
          </a:bodyPr>
          <a:lstStyle/>
          <a:p>
            <a:r>
              <a:rPr lang="zh-CN">
                <a:solidFill>
                  <a:srgbClr val="FF6600"/>
                </a:solidFill>
              </a:rPr>
              <a:t>लोकनाट्य </a:t>
            </a:r>
            <a:r>
              <a:rPr lang="en-US" altLang="zh-CN">
                <a:solidFill>
                  <a:srgbClr val="FF6600"/>
                </a:solidFill>
              </a:rPr>
              <a:t/>
            </a:r>
            <a:br>
              <a:rPr lang="en-US" altLang="zh-CN">
                <a:solidFill>
                  <a:srgbClr val="FF6600"/>
                </a:solidFill>
              </a:rPr>
            </a:br>
            <a:r>
              <a:rPr lang="zh-CN" altLang="zh-CN">
                <a:solidFill>
                  <a:srgbClr val="FF6600"/>
                </a:solidFill>
              </a:rPr>
              <a:t>खाप</a:t>
            </a:r>
            <a:r>
              <a:rPr lang="en-US" altLang="zh-CN">
                <a:solidFill>
                  <a:srgbClr val="FF6600"/>
                </a:solidFill>
              </a:rPr>
              <a:t>-</a:t>
            </a:r>
            <a:r>
              <a:rPr lang="zh-CN" altLang="zh-CN">
                <a:solidFill>
                  <a:srgbClr val="FF6600"/>
                </a:solidFill>
              </a:rPr>
              <a:t>या</a:t>
            </a:r>
            <a:r>
              <a:rPr lang="en-US" altLang="zh-CN">
                <a:solidFill>
                  <a:srgbClr val="FF6600"/>
                </a:solidFill>
              </a:rPr>
              <a:t> </a:t>
            </a:r>
            <a:r>
              <a:rPr lang="zh-CN" altLang="zh-CN">
                <a:solidFill>
                  <a:srgbClr val="FF6600"/>
                </a:solidFill>
              </a:rPr>
              <a:t>चोर</a:t>
            </a:r>
            <a:r>
              <a:rPr lang="en-US" altLang="zh-CN">
                <a:solidFill>
                  <a:srgbClr val="FF6600"/>
                </a:solidFill>
              </a:rPr>
              <a:t/>
            </a:r>
            <a:br>
              <a:rPr lang="en-US" altLang="zh-CN">
                <a:solidFill>
                  <a:srgbClr val="FF6600"/>
                </a:solidFill>
              </a:rPr>
            </a:br>
            <a:r>
              <a:rPr lang="zh-CN" altLang="zh-CN">
                <a:solidFill>
                  <a:srgbClr val="FF6600"/>
                </a:solidFill>
              </a:rPr>
              <a:t>अण्णाभाऊ साठे</a:t>
            </a:r>
            <a:r>
              <a:rPr lang="en-US" altLang="zh-CN">
                <a:solidFill>
                  <a:srgbClr val="FF6600"/>
                </a:solidFill>
              </a:rPr>
              <a:t/>
            </a:r>
            <a:br>
              <a:rPr lang="en-US" altLang="zh-CN">
                <a:solidFill>
                  <a:srgbClr val="FF6600"/>
                </a:solidFill>
              </a:rPr>
            </a:br>
            <a:endParaRPr lang="en-US">
              <a:solidFill>
                <a:srgbClr val="FF6600"/>
              </a:solidFill>
            </a:endParaRPr>
          </a:p>
        </p:txBody>
      </p:sp>
      <p:sp>
        <p:nvSpPr>
          <p:cNvPr id="1048599" name="Subtitle 1048598"/>
          <p:cNvSpPr>
            <a:spLocks noGrp="1"/>
          </p:cNvSpPr>
          <p:nvPr>
            <p:ph type="subTitle" idx="1"/>
          </p:nvPr>
        </p:nvSpPr>
        <p:spPr>
          <a:xfrm>
            <a:off x="1056288" y="2667760"/>
            <a:ext cx="7646119" cy="4190240"/>
          </a:xfrm>
        </p:spPr>
        <p:txBody>
          <a:bodyPr/>
          <a:lstStyle/>
          <a:p>
            <a:r>
              <a:rPr lang="zh-CN" sz="8700" b="1">
                <a:solidFill>
                  <a:srgbClr val="9933FF"/>
                </a:solidFill>
              </a:rPr>
              <a:t>जलसा</a:t>
            </a:r>
            <a:endParaRPr lang="en-US" sz="8700" b="1">
              <a:solidFill>
                <a:srgbClr val="9933FF"/>
              </a:solidFill>
            </a:endParaRPr>
          </a:p>
          <a:p>
            <a:r>
              <a:rPr lang="zh-CN" sz="8700" b="1">
                <a:solidFill>
                  <a:srgbClr val="9933FF"/>
                </a:solidFill>
              </a:rPr>
              <a:t>भीमराव कर्डक</a:t>
            </a:r>
            <a:endParaRPr lang="en-US" sz="8700" b="1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ctrTitle"/>
          </p:nvPr>
        </p:nvSpPr>
        <p:spPr>
          <a:xfrm>
            <a:off x="903042" y="121443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zh-CN">
                <a:solidFill>
                  <a:srgbClr val="9933FF"/>
                </a:solidFill>
              </a:rPr>
              <a:t>प्रहसन</a:t>
            </a:r>
            <a:r>
              <a:rPr lang="en-US" altLang="zh-CN">
                <a:solidFill>
                  <a:srgbClr val="9933FF"/>
                </a:solidFill>
              </a:rPr>
              <a:t/>
            </a:r>
            <a:br>
              <a:rPr lang="en-US" altLang="zh-CN">
                <a:solidFill>
                  <a:srgbClr val="9933FF"/>
                </a:solidFill>
              </a:rPr>
            </a:br>
            <a:r>
              <a:rPr lang="zh-CN" altLang="zh-CN">
                <a:solidFill>
                  <a:srgbClr val="9933FF"/>
                </a:solidFill>
              </a:rPr>
              <a:t>दिनूच्या</a:t>
            </a:r>
            <a:r>
              <a:rPr lang="en-US" altLang="zh-CN">
                <a:solidFill>
                  <a:srgbClr val="9933FF"/>
                </a:solidFill>
              </a:rPr>
              <a:t> </a:t>
            </a:r>
            <a:r>
              <a:rPr lang="zh-CN" altLang="zh-CN">
                <a:solidFill>
                  <a:srgbClr val="9933FF"/>
                </a:solidFill>
              </a:rPr>
              <a:t>सासूबाई राधाबाई </a:t>
            </a:r>
            <a:r>
              <a:rPr lang="en-US" altLang="zh-CN">
                <a:solidFill>
                  <a:srgbClr val="9933FF"/>
                </a:solidFill>
              </a:rPr>
              <a:t/>
            </a:r>
            <a:br>
              <a:rPr lang="en-US" altLang="zh-CN">
                <a:solidFill>
                  <a:srgbClr val="9933FF"/>
                </a:solidFill>
              </a:rPr>
            </a:br>
            <a:r>
              <a:rPr lang="zh-CN" altLang="zh-CN">
                <a:solidFill>
                  <a:srgbClr val="9933FF"/>
                </a:solidFill>
              </a:rPr>
              <a:t>बबन</a:t>
            </a:r>
            <a:r>
              <a:rPr lang="en-US" altLang="zh-CN">
                <a:solidFill>
                  <a:srgbClr val="9933FF"/>
                </a:solidFill>
              </a:rPr>
              <a:t> </a:t>
            </a:r>
            <a:r>
              <a:rPr lang="zh-CN" altLang="zh-CN">
                <a:solidFill>
                  <a:srgbClr val="9933FF"/>
                </a:solidFill>
              </a:rPr>
              <a:t>प्रभू</a:t>
            </a:r>
            <a:endParaRPr lang="en-US">
              <a:solidFill>
                <a:srgbClr val="9933FF"/>
              </a:solidFill>
            </a:endParaRPr>
          </a:p>
        </p:txBody>
      </p:sp>
      <p:sp>
        <p:nvSpPr>
          <p:cNvPr id="1048597" name="Subtitle 1048596"/>
          <p:cNvSpPr>
            <a:spLocks noGrp="1"/>
          </p:cNvSpPr>
          <p:nvPr>
            <p:ph type="subTitle" idx="1"/>
          </p:nvPr>
        </p:nvSpPr>
        <p:spPr>
          <a:xfrm>
            <a:off x="1360242" y="3429000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9167" lnSpcReduction="20000"/>
          </a:bodyPr>
          <a:lstStyle>
            <a:lvl1pPr marL="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2400"/>
            </a:lvl1pPr>
            <a:lvl2pPr marL="45720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2000"/>
            </a:lvl2pPr>
            <a:lvl3pPr marL="91440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1800"/>
            </a:lvl3pPr>
            <a:lvl4pPr marL="137160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1600"/>
            </a:lvl4pPr>
            <a:lvl5pPr marL="182880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1600"/>
            </a:lvl5pPr>
            <a:lvl6pPr marL="228600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1600"/>
            </a:lvl6pPr>
            <a:lvl7pPr marL="274320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1600"/>
            </a:lvl7pPr>
            <a:lvl8pPr marL="320040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1600"/>
            </a:lvl8pPr>
            <a:lvl9pPr marL="3657600" indent="0" algn="ctr" defTabSz="914400">
              <a:lnSpc>
                <a:spcPct val="90000"/>
              </a:lnSpc>
              <a:buFont typeface="Arial" panose="020B0604020202020204" pitchFamily="34" charset="0"/>
              <a:buNone/>
              <a:defRPr sz="1600"/>
            </a:lvl9pPr>
          </a:lstStyle>
          <a:p>
            <a:r>
              <a:rPr lang="zh-CN" sz="4800">
                <a:solidFill>
                  <a:srgbClr val="C00000"/>
                </a:solidFill>
              </a:rPr>
              <a:t>नाटय</a:t>
            </a:r>
            <a:r>
              <a:rPr lang="en-US" altLang="zh-CN" sz="4800">
                <a:solidFill>
                  <a:srgbClr val="C00000"/>
                </a:solidFill>
              </a:rPr>
              <a:t> </a:t>
            </a:r>
            <a:r>
              <a:rPr lang="zh-CN" altLang="zh-CN" sz="4800">
                <a:solidFill>
                  <a:srgbClr val="C00000"/>
                </a:solidFill>
              </a:rPr>
              <a:t>वेचा</a:t>
            </a:r>
            <a:endParaRPr lang="en-US">
              <a:solidFill>
                <a:srgbClr val="C00000"/>
              </a:solidFill>
            </a:endParaRPr>
          </a:p>
          <a:p>
            <a:r>
              <a:rPr lang="zh-CN" sz="4683">
                <a:solidFill>
                  <a:srgbClr val="C00000"/>
                </a:solidFill>
              </a:rPr>
              <a:t>युगांत</a:t>
            </a:r>
            <a:endParaRPr lang="en-US" sz="4683">
              <a:solidFill>
                <a:srgbClr val="C00000"/>
              </a:solidFill>
            </a:endParaRPr>
          </a:p>
          <a:p>
            <a:r>
              <a:rPr lang="zh-CN" sz="3200">
                <a:solidFill>
                  <a:srgbClr val="C00000"/>
                </a:solidFill>
              </a:rPr>
              <a:t>महेश</a:t>
            </a:r>
            <a:r>
              <a:rPr lang="en-US" altLang="zh-CN" sz="3200">
                <a:solidFill>
                  <a:srgbClr val="C00000"/>
                </a:solidFill>
              </a:rPr>
              <a:t> </a:t>
            </a:r>
            <a:r>
              <a:rPr lang="zh-CN" altLang="zh-CN" sz="3200">
                <a:solidFill>
                  <a:srgbClr val="C00000"/>
                </a:solidFill>
              </a:rPr>
              <a:t>एलकुंचवार</a:t>
            </a:r>
            <a:endParaRPr lang="en-US">
              <a:solidFill>
                <a:srgbClr val="C00000"/>
              </a:solidFill>
            </a:endParaRPr>
          </a:p>
          <a:p>
            <a:endParaRPr lang="en-US">
              <a:solidFill>
                <a:srgbClr val="C00000"/>
              </a:solidFill>
            </a:endParaRPr>
          </a:p>
          <a:p>
            <a:endParaRPr lang="en-US">
              <a:solidFill>
                <a:srgbClr val="C00000"/>
              </a:solidFill>
            </a:endParaRPr>
          </a:p>
          <a:p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ctrTitle"/>
          </p:nvPr>
        </p:nvSpPr>
        <p:spPr>
          <a:xfrm rot="21600000">
            <a:off x="1142999" y="2574547"/>
            <a:ext cx="7273346" cy="4283452"/>
          </a:xfrm>
        </p:spPr>
        <p:txBody>
          <a:bodyPr>
            <a:normAutofit/>
          </a:bodyPr>
          <a:lstStyle/>
          <a:p>
            <a:r>
              <a:rPr lang="zh-CN">
                <a:solidFill>
                  <a:srgbClr val="FF6600"/>
                </a:solidFill>
              </a:rPr>
              <a:t>मुलगी</a:t>
            </a:r>
            <a:r>
              <a:rPr lang="en-US" altLang="zh-CN">
                <a:solidFill>
                  <a:srgbClr val="FF6600"/>
                </a:solidFill>
              </a:rPr>
              <a:t> </a:t>
            </a:r>
            <a:r>
              <a:rPr lang="zh-CN" altLang="zh-CN">
                <a:solidFill>
                  <a:srgbClr val="FF6600"/>
                </a:solidFill>
              </a:rPr>
              <a:t>झाली</a:t>
            </a:r>
            <a:r>
              <a:rPr lang="en-US" altLang="zh-CN">
                <a:solidFill>
                  <a:srgbClr val="FF6600"/>
                </a:solidFill>
              </a:rPr>
              <a:t> </a:t>
            </a:r>
            <a:r>
              <a:rPr lang="zh-CN" altLang="zh-CN">
                <a:solidFill>
                  <a:srgbClr val="FF6600"/>
                </a:solidFill>
              </a:rPr>
              <a:t>हो</a:t>
            </a:r>
            <a:r>
              <a:rPr lang="en-US" altLang="zh-CN">
                <a:solidFill>
                  <a:srgbClr val="FF6600"/>
                </a:solidFill>
              </a:rPr>
              <a:t> -</a:t>
            </a:r>
            <a:r>
              <a:rPr lang="zh-CN" altLang="zh-CN">
                <a:solidFill>
                  <a:srgbClr val="FF6600"/>
                </a:solidFill>
              </a:rPr>
              <a:t>पथनाटय</a:t>
            </a:r>
            <a:r>
              <a:rPr lang="en-US" altLang="zh-CN">
                <a:solidFill>
                  <a:srgbClr val="FF6600"/>
                </a:solidFill>
              </a:rPr>
              <a:t/>
            </a:r>
            <a:br>
              <a:rPr lang="en-US" altLang="zh-CN">
                <a:solidFill>
                  <a:srgbClr val="FF6600"/>
                </a:solidFill>
              </a:rPr>
            </a:br>
            <a:r>
              <a:rPr lang="zh-CN" altLang="zh-CN">
                <a:solidFill>
                  <a:srgbClr val="FF6600"/>
                </a:solidFill>
              </a:rPr>
              <a:t>व</a:t>
            </a:r>
            <a:r>
              <a:rPr lang="en-US" altLang="zh-CN">
                <a:solidFill>
                  <a:srgbClr val="FF6600"/>
                </a:solidFill>
              </a:rPr>
              <a:t>-</a:t>
            </a:r>
            <a:r>
              <a:rPr lang="zh-CN" altLang="zh-CN">
                <a:solidFill>
                  <a:srgbClr val="FF6600"/>
                </a:solidFill>
              </a:rPr>
              <a:t>हाड</a:t>
            </a:r>
            <a:r>
              <a:rPr lang="en-US" altLang="zh-CN">
                <a:solidFill>
                  <a:srgbClr val="FF6600"/>
                </a:solidFill>
              </a:rPr>
              <a:t> </a:t>
            </a:r>
            <a:r>
              <a:rPr lang="zh-CN" altLang="zh-CN">
                <a:solidFill>
                  <a:srgbClr val="FF6600"/>
                </a:solidFill>
              </a:rPr>
              <a:t>निघालंय</a:t>
            </a:r>
            <a:r>
              <a:rPr lang="en-US" altLang="zh-CN">
                <a:solidFill>
                  <a:srgbClr val="FF6600"/>
                </a:solidFill>
              </a:rPr>
              <a:t> </a:t>
            </a:r>
            <a:r>
              <a:rPr lang="zh-CN" altLang="zh-CN">
                <a:solidFill>
                  <a:srgbClr val="FF6600"/>
                </a:solidFill>
              </a:rPr>
              <a:t>लंडनला</a:t>
            </a:r>
            <a:r>
              <a:rPr lang="en-US" altLang="zh-CN">
                <a:solidFill>
                  <a:srgbClr val="FF6600"/>
                </a:solidFill>
              </a:rPr>
              <a:t>- </a:t>
            </a:r>
            <a:r>
              <a:rPr lang="zh-CN" altLang="zh-CN">
                <a:solidFill>
                  <a:srgbClr val="FF6600"/>
                </a:solidFill>
              </a:rPr>
              <a:t>एकपात्री</a:t>
            </a:r>
            <a:r>
              <a:rPr lang="en-US" altLang="zh-CN">
                <a:solidFill>
                  <a:srgbClr val="FF6600"/>
                </a:solidFill>
              </a:rPr>
              <a:t/>
            </a:r>
            <a:br>
              <a:rPr lang="en-US" altLang="zh-CN">
                <a:solidFill>
                  <a:srgbClr val="FF6600"/>
                </a:solidFill>
              </a:rPr>
            </a:br>
            <a:r>
              <a:rPr lang="en-US" altLang="zh-CN">
                <a:solidFill>
                  <a:srgbClr val="FF6600"/>
                </a:solidFill>
              </a:rPr>
              <a:t/>
            </a:r>
            <a:br>
              <a:rPr lang="en-US" altLang="zh-CN">
                <a:solidFill>
                  <a:srgbClr val="FF6600"/>
                </a:solidFill>
              </a:rPr>
            </a:br>
            <a:endParaRPr lang="en-US">
              <a:solidFill>
                <a:srgbClr val="FF6600"/>
              </a:solidFill>
            </a:endParaRPr>
          </a:p>
        </p:txBody>
      </p:sp>
      <p:sp>
        <p:nvSpPr>
          <p:cNvPr id="1048587" name="Subtitle 1048586"/>
          <p:cNvSpPr>
            <a:spLocks noGrp="1"/>
          </p:cNvSpPr>
          <p:nvPr>
            <p:ph type="subTitle" idx="1"/>
          </p:nvPr>
        </p:nvSpPr>
        <p:spPr>
          <a:xfrm>
            <a:off x="1350672" y="1287273"/>
            <a:ext cx="6858000" cy="16557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Theme</vt:lpstr>
      <vt:lpstr>बळीराम पाटील कला, वाणिज्य व विज्ञान महाविद्यालय,किनवट मराठी विभाग  बी. ए. द्वितीय वर्ष  मराठी नाटयात्म साहित्य  सत्रः तिसरे,पेपरः सहावा </vt:lpstr>
      <vt:lpstr>लोकनाट्य  खाप-या चोर अण्णाभाऊ साठे </vt:lpstr>
      <vt:lpstr>प्रहसन दिनूच्या सासूबाई राधाबाई  बबन प्रभू</vt:lpstr>
      <vt:lpstr>मुलगी झाली हो -पथनाटय व-हाड निघालंय लंडनला- एकपात्री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बळीराम पाटील कला, वाणिज्य व विज्ञान महाविद्यालय,किनवट मराठी विभाग  बी. ए. द्वितीय वर्ष  मराठी नाटयात्म साहित्य  सत्रः तिसरे,पेपरः सहावा </dc:title>
  <dc:creator>vivo 1713</dc:creator>
  <cp:lastModifiedBy>hp</cp:lastModifiedBy>
  <cp:revision>1</cp:revision>
  <dcterms:created xsi:type="dcterms:W3CDTF">2015-05-08T06:30:45Z</dcterms:created>
  <dcterms:modified xsi:type="dcterms:W3CDTF">2023-02-23T10:04:09Z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9efd47e734c54e7fb65f3d0f1fba1313</vt:lpwstr>
  </property>
</Properties>
</file>