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-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94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9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2023/2/23</a:t>
            </a:fld>
            <a:endParaRPr lang="zh-CN" altLang="en-US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4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2023/2/23</a:t>
            </a:fld>
            <a:endParaRPr lang="zh-CN" altLang="en-US"/>
          </a:p>
        </p:txBody>
      </p:sp>
      <p:sp>
        <p:nvSpPr>
          <p:cNvPr id="10486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2023/2/23</a:t>
            </a:fld>
            <a:endParaRPr lang="zh-CN" altLang="en-US"/>
          </a:p>
        </p:txBody>
      </p:sp>
      <p:sp>
        <p:nvSpPr>
          <p:cNvPr id="10486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2023/2/23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9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2023/2/23</a:t>
            </a:fld>
            <a:endParaRPr lang="zh-CN" altLang="en-US"/>
          </a:p>
        </p:txBody>
      </p:sp>
      <p:sp>
        <p:nvSpPr>
          <p:cNvPr id="10486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7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8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2023/2/23</a:t>
            </a:fld>
            <a:endParaRPr lang="zh-CN" altLang="en-US"/>
          </a:p>
        </p:txBody>
      </p:sp>
      <p:sp>
        <p:nvSpPr>
          <p:cNvPr id="104860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0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0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0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0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2023/2/23</a:t>
            </a:fld>
            <a:endParaRPr lang="zh-CN" altLang="en-US"/>
          </a:p>
        </p:txBody>
      </p:sp>
      <p:sp>
        <p:nvSpPr>
          <p:cNvPr id="104860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2023/2/23</a:t>
            </a:fld>
            <a:endParaRPr lang="zh-CN" altLang="en-US"/>
          </a:p>
        </p:txBody>
      </p:sp>
      <p:sp>
        <p:nvSpPr>
          <p:cNvPr id="104861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2023/2/23</a:t>
            </a:fld>
            <a:endParaRPr lang="zh-CN" altLang="en-US"/>
          </a:p>
        </p:txBody>
      </p:sp>
      <p:sp>
        <p:nvSpPr>
          <p:cNvPr id="104862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9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40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4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2023/2/23</a:t>
            </a:fld>
            <a:endParaRPr lang="zh-CN" altLang="en-US"/>
          </a:p>
        </p:txBody>
      </p:sp>
      <p:sp>
        <p:nvSpPr>
          <p:cNvPr id="104864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2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2023/2/23</a:t>
            </a:fld>
            <a:endParaRPr lang="zh-CN" altLang="en-US"/>
          </a:p>
        </p:txBody>
      </p:sp>
      <p:sp>
        <p:nvSpPr>
          <p:cNvPr id="10486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t>2023/2/23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ctrTitle"/>
          </p:nvPr>
        </p:nvSpPr>
        <p:spPr>
          <a:xfrm rot="98095">
            <a:off x="701204" y="1696212"/>
            <a:ext cx="6672491" cy="5584106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1048594" name="Subtitle 2"/>
          <p:cNvSpPr>
            <a:spLocks noGrp="1"/>
          </p:cNvSpPr>
          <p:nvPr>
            <p:ph type="subTitle" idx="1"/>
          </p:nvPr>
        </p:nvSpPr>
        <p:spPr>
          <a:xfrm rot="7452">
            <a:off x="1664533" y="624805"/>
            <a:ext cx="6577880" cy="5789332"/>
          </a:xfrm>
          <a:solidFill>
            <a:srgbClr val="92D04F"/>
          </a:solidFill>
        </p:spPr>
        <p:txBody>
          <a:bodyPr>
            <a:normAutofit/>
          </a:bodyPr>
          <a:lstStyle/>
          <a:p>
            <a:r>
              <a:rPr lang="zh-CN" altLang="zh-CN" sz="3200" dirty="0"/>
              <a:t>बळीराम पाटील महाविद्यालय</a:t>
            </a:r>
            <a:r>
              <a:rPr lang="en-US" altLang="zh-CN" sz="3200" dirty="0"/>
              <a:t>,</a:t>
            </a:r>
            <a:r>
              <a:rPr lang="zh-CN" altLang="zh-CN" sz="3200" dirty="0"/>
              <a:t>किनवट</a:t>
            </a:r>
            <a:endParaRPr lang="en-US" altLang="zh-CN" dirty="0"/>
          </a:p>
          <a:p>
            <a:r>
              <a:rPr lang="zh-CN" altLang="zh-CN" sz="3200" dirty="0"/>
              <a:t>मराठी</a:t>
            </a:r>
            <a:r>
              <a:rPr lang="en-US" altLang="zh-CN" sz="3200" dirty="0"/>
              <a:t> </a:t>
            </a:r>
            <a:r>
              <a:rPr lang="zh-CN" altLang="zh-CN" sz="3200" dirty="0"/>
              <a:t>विभाग </a:t>
            </a:r>
            <a:endParaRPr lang="en-US" altLang="zh-CN" dirty="0"/>
          </a:p>
          <a:p>
            <a:r>
              <a:rPr lang="zh-CN" altLang="zh-CN" sz="3200" dirty="0"/>
              <a:t>साहित्यशिल्प</a:t>
            </a:r>
            <a:endParaRPr lang="en-US" altLang="zh-CN" dirty="0"/>
          </a:p>
          <a:p>
            <a:r>
              <a:rPr lang="zh-CN" altLang="zh-CN" sz="3600" dirty="0"/>
              <a:t>सत्र</a:t>
            </a:r>
            <a:r>
              <a:rPr lang="en-US" altLang="zh-CN" sz="3600" dirty="0"/>
              <a:t>: </a:t>
            </a:r>
            <a:r>
              <a:rPr lang="zh-CN" altLang="zh-CN" sz="3600" dirty="0"/>
              <a:t>दुसरे</a:t>
            </a:r>
            <a:r>
              <a:rPr lang="en-US" altLang="zh-CN" sz="3600" dirty="0"/>
              <a:t> (</a:t>
            </a:r>
            <a:r>
              <a:rPr lang="zh-CN" altLang="zh-CN" sz="3600" dirty="0"/>
              <a:t>एस</a:t>
            </a:r>
            <a:r>
              <a:rPr lang="en-US" altLang="zh-CN" sz="3600" dirty="0"/>
              <a:t>. </a:t>
            </a:r>
            <a:r>
              <a:rPr lang="zh-CN" altLang="zh-CN" sz="3600" dirty="0"/>
              <a:t>एल</a:t>
            </a:r>
            <a:r>
              <a:rPr lang="en-US" altLang="zh-CN" sz="3600" dirty="0"/>
              <a:t>)</a:t>
            </a:r>
            <a:endParaRPr lang="en-US" altLang="zh-CN" dirty="0"/>
          </a:p>
          <a:p>
            <a:r>
              <a:rPr lang="zh-CN" altLang="zh-CN" sz="3200" dirty="0"/>
              <a:t>प्रा</a:t>
            </a:r>
            <a:r>
              <a:rPr lang="en-US" altLang="zh-CN" sz="3200" dirty="0"/>
              <a:t>. </a:t>
            </a:r>
            <a:r>
              <a:rPr lang="zh-CN" altLang="zh-CN" sz="3200" dirty="0"/>
              <a:t>डॉ</a:t>
            </a:r>
            <a:r>
              <a:rPr lang="en-US" altLang="zh-CN" sz="3200" dirty="0"/>
              <a:t>. </a:t>
            </a:r>
            <a:r>
              <a:rPr lang="zh-CN" altLang="zh-CN" sz="3200" dirty="0"/>
              <a:t>पंजाब शेरे </a:t>
            </a:r>
            <a:endParaRPr lang="en-US" altLang="zh-CN" dirty="0"/>
          </a:p>
          <a:p>
            <a:r>
              <a:rPr lang="zh-CN" altLang="zh-CN" sz="3200" dirty="0"/>
              <a:t>मराठी</a:t>
            </a:r>
            <a:r>
              <a:rPr lang="en-US" altLang="zh-CN" sz="3200" dirty="0"/>
              <a:t>  </a:t>
            </a:r>
            <a:r>
              <a:rPr lang="zh-CN" altLang="zh-CN" sz="3200" dirty="0"/>
              <a:t>विभागप्रमुख </a:t>
            </a:r>
            <a:endParaRPr lang="en-US" altLang="zh-CN" dirty="0"/>
          </a:p>
        </p:txBody>
      </p:sp>
      <p:sp>
        <p:nvSpPr>
          <p:cNvPr id="1048595" name="TextBox 1048594"/>
          <p:cNvSpPr txBox="1"/>
          <p:nvPr/>
        </p:nvSpPr>
        <p:spPr>
          <a:xfrm rot="21600000">
            <a:off x="2111066" y="7636016"/>
            <a:ext cx="4192946" cy="5105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048585"/>
          <p:cNvSpPr>
            <a:spLocks noGrp="1"/>
          </p:cNvSpPr>
          <p:nvPr>
            <p:ph type="title"/>
          </p:nvPr>
        </p:nvSpPr>
        <p:spPr>
          <a:xfrm rot="10800000" flipV="1">
            <a:off x="628648" y="6960440"/>
            <a:ext cx="7886700" cy="753041"/>
          </a:xfrm>
        </p:spPr>
        <p:txBody>
          <a:bodyPr/>
          <a:lstStyle/>
          <a:p>
            <a:endParaRPr lang="en-US"/>
          </a:p>
        </p:txBody>
      </p:sp>
      <p:sp>
        <p:nvSpPr>
          <p:cNvPr id="1048587" name="Content Placeholder 1048586"/>
          <p:cNvSpPr>
            <a:spLocks noGrp="1"/>
          </p:cNvSpPr>
          <p:nvPr>
            <p:ph idx="1"/>
          </p:nvPr>
        </p:nvSpPr>
        <p:spPr>
          <a:xfrm rot="21600000">
            <a:off x="640873" y="1318693"/>
            <a:ext cx="7252631" cy="5334084"/>
          </a:xfrm>
          <a:solidFill>
            <a:srgbClr val="D04617"/>
          </a:solidFill>
        </p:spPr>
        <p:txBody>
          <a:bodyPr/>
          <a:lstStyle/>
          <a:p>
            <a:r>
              <a:rPr lang="zh-CN" sz="3600"/>
              <a:t>साहित्यशिल्प</a:t>
            </a:r>
            <a:r>
              <a:rPr lang="en-US" altLang="zh-CN" sz="3600"/>
              <a:t> </a:t>
            </a:r>
            <a:endParaRPr lang="en-US"/>
          </a:p>
          <a:p>
            <a:r>
              <a:rPr lang="zh-CN"/>
              <a:t>साहित्य </a:t>
            </a:r>
            <a:r>
              <a:rPr lang="en-US" altLang="zh-CN"/>
              <a:t> </a:t>
            </a:r>
            <a:r>
              <a:rPr lang="zh-CN" altLang="zh-CN"/>
              <a:t>हे</a:t>
            </a:r>
            <a:r>
              <a:rPr lang="en-US" altLang="zh-CN"/>
              <a:t> </a:t>
            </a:r>
            <a:r>
              <a:rPr lang="zh-CN" altLang="zh-CN"/>
              <a:t>मानवी</a:t>
            </a:r>
            <a:r>
              <a:rPr lang="en-US" altLang="zh-CN"/>
              <a:t> </a:t>
            </a:r>
            <a:r>
              <a:rPr lang="zh-CN" altLang="zh-CN"/>
              <a:t>जीवनाचे</a:t>
            </a:r>
            <a:r>
              <a:rPr lang="en-US" altLang="zh-CN"/>
              <a:t>  </a:t>
            </a:r>
            <a:r>
              <a:rPr lang="zh-CN" altLang="zh-CN"/>
              <a:t>प्रतिबिंब आहे</a:t>
            </a:r>
            <a:r>
              <a:rPr lang="en-US" altLang="zh-CN"/>
              <a:t>. </a:t>
            </a:r>
            <a:endParaRPr lang="en-US"/>
          </a:p>
          <a:p>
            <a:pPr marL="0" indent="0">
              <a:buNone/>
            </a:pPr>
            <a:r>
              <a:rPr lang="zh-CN" sz="4000"/>
              <a:t>विडंबन</a:t>
            </a:r>
            <a:r>
              <a:rPr lang="en-US" altLang="zh-CN" sz="4000"/>
              <a:t>, </a:t>
            </a:r>
            <a:r>
              <a:rPr lang="zh-CN" altLang="zh-CN" sz="4000"/>
              <a:t>गझल</a:t>
            </a:r>
            <a:r>
              <a:rPr lang="en-US" altLang="zh-CN" sz="4000"/>
              <a:t>, </a:t>
            </a:r>
            <a:r>
              <a:rPr lang="zh-CN" altLang="zh-CN" sz="4000"/>
              <a:t>अल्पाक्षरी</a:t>
            </a:r>
            <a:r>
              <a:rPr lang="en-US" altLang="zh-CN" sz="4000"/>
              <a:t>, </a:t>
            </a:r>
            <a:r>
              <a:rPr lang="zh-CN" altLang="zh-CN" sz="4000"/>
              <a:t>कविता</a:t>
            </a:r>
            <a:r>
              <a:rPr lang="en-US" altLang="zh-CN" sz="4000"/>
              <a:t>, </a:t>
            </a:r>
            <a:r>
              <a:rPr lang="zh-CN" altLang="zh-CN" sz="4000"/>
              <a:t>भाषण</a:t>
            </a:r>
            <a:r>
              <a:rPr lang="en-US" altLang="zh-CN" sz="4000"/>
              <a:t>, </a:t>
            </a:r>
            <a:r>
              <a:rPr lang="zh-CN" altLang="zh-CN" sz="4000"/>
              <a:t>कथा</a:t>
            </a:r>
            <a:r>
              <a:rPr lang="en-US" altLang="zh-CN" sz="4000"/>
              <a:t>, </a:t>
            </a:r>
            <a:r>
              <a:rPr lang="zh-CN" altLang="zh-CN" sz="4000"/>
              <a:t>गौरवपर</a:t>
            </a:r>
            <a:r>
              <a:rPr lang="en-US" altLang="zh-CN" sz="4000"/>
              <a:t> </a:t>
            </a:r>
            <a:r>
              <a:rPr lang="zh-CN" altLang="zh-CN" sz="4000"/>
              <a:t>कविता</a:t>
            </a:r>
            <a:r>
              <a:rPr lang="en-US" altLang="zh-CN" sz="4000"/>
              <a:t>  </a:t>
            </a:r>
            <a:r>
              <a:rPr lang="zh-CN" altLang="zh-CN" sz="4000"/>
              <a:t>विविध अभिव्यक्तीचे</a:t>
            </a:r>
            <a:r>
              <a:rPr lang="en-US" altLang="zh-CN" sz="4000"/>
              <a:t> </a:t>
            </a:r>
            <a:r>
              <a:rPr lang="zh-CN" altLang="zh-CN" sz="4000"/>
              <a:t>स्तर</a:t>
            </a:r>
            <a:endParaRPr lang="en-US"/>
          </a:p>
          <a:p>
            <a:pPr marL="0" indent="0">
              <a:buNone/>
            </a:pPr>
            <a:r>
              <a:rPr lang="zh-CN" altLang="zh-CN" sz="4000"/>
              <a:t>मराठी</a:t>
            </a:r>
            <a:r>
              <a:rPr lang="en-US" altLang="zh-CN" sz="4000"/>
              <a:t> </a:t>
            </a:r>
            <a:r>
              <a:rPr lang="zh-CN" altLang="zh-CN" sz="4000"/>
              <a:t>लेखनविषयक</a:t>
            </a:r>
            <a:r>
              <a:rPr lang="en-US" altLang="zh-CN" sz="4000"/>
              <a:t> </a:t>
            </a:r>
            <a:r>
              <a:rPr lang="zh-CN" altLang="zh-CN" sz="4000"/>
              <a:t>नियम</a:t>
            </a:r>
            <a:r>
              <a:rPr lang="en-US" altLang="zh-CN" sz="4000"/>
              <a:t> </a:t>
            </a:r>
            <a:endParaRPr lang="en-US"/>
          </a:p>
          <a:p>
            <a:pPr marL="0" indent="0">
              <a:buNone/>
            </a:pPr>
            <a:r>
              <a:rPr lang="zh-CN" altLang="zh-CN" sz="4000"/>
              <a:t>प्रयोगविचार</a:t>
            </a:r>
            <a:r>
              <a:rPr lang="en-US" altLang="zh-CN" sz="4000"/>
              <a:t> ,</a:t>
            </a:r>
            <a:r>
              <a:rPr lang="zh-CN" altLang="zh-CN" sz="4000"/>
              <a:t>इ</a:t>
            </a:r>
            <a:r>
              <a:rPr lang="en-US" altLang="zh-CN" sz="4000"/>
              <a:t>. </a:t>
            </a:r>
            <a:r>
              <a:rPr lang="zh-CN" altLang="zh-CN" sz="4000"/>
              <a:t>अभ्यास</a:t>
            </a:r>
            <a:r>
              <a:rPr lang="en-US" altLang="zh-CN" sz="4000"/>
              <a:t> </a:t>
            </a:r>
            <a:r>
              <a:rPr lang="zh-CN" altLang="zh-CN" sz="4000"/>
              <a:t>या</a:t>
            </a:r>
            <a:r>
              <a:rPr lang="en-US" altLang="zh-CN" sz="4000"/>
              <a:t> </a:t>
            </a:r>
            <a:r>
              <a:rPr lang="zh-CN" altLang="zh-CN" sz="4000"/>
              <a:t>अभ्यास</a:t>
            </a:r>
            <a:r>
              <a:rPr lang="en-US" altLang="zh-CN" sz="4000"/>
              <a:t> </a:t>
            </a:r>
            <a:r>
              <a:rPr lang="zh-CN" altLang="zh-CN" sz="4000"/>
              <a:t>पत्रिकेतकेला</a:t>
            </a:r>
            <a:r>
              <a:rPr lang="en-US" altLang="zh-CN" sz="4000"/>
              <a:t> </a:t>
            </a:r>
            <a:r>
              <a:rPr lang="zh-CN" altLang="zh-CN" sz="4000"/>
              <a:t>आहे</a:t>
            </a:r>
            <a:r>
              <a:rPr lang="en-US" altLang="zh-CN" sz="4000"/>
              <a:t>. 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Title 10486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1" name="Content Placeholder 1048650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51736"/>
          </a:xfrm>
          <a:solidFill>
            <a:srgbClr val="65FF65"/>
          </a:solidFill>
        </p:spPr>
        <p:txBody>
          <a:bodyPr>
            <a:normAutofit fontScale="71429" lnSpcReduction="20000"/>
          </a:bodyPr>
          <a:lstStyle/>
          <a:p>
            <a:r>
              <a:rPr lang="en-US" altLang="zh-CN">
                <a:solidFill>
                  <a:srgbClr val="F46D43"/>
                </a:solidFill>
              </a:rPr>
              <a:t> </a:t>
            </a:r>
            <a:r>
              <a:rPr lang="zh-CN" altLang="zh-CN" sz="4800">
                <a:solidFill>
                  <a:srgbClr val="F46D43"/>
                </a:solidFill>
              </a:rPr>
              <a:t>झेल्या</a:t>
            </a:r>
            <a:r>
              <a:rPr lang="en-US" altLang="zh-CN" sz="4800">
                <a:solidFill>
                  <a:srgbClr val="F46D43"/>
                </a:solidFill>
              </a:rPr>
              <a:t>- </a:t>
            </a:r>
            <a:r>
              <a:rPr lang="zh-CN" altLang="zh-CN" sz="4800">
                <a:solidFill>
                  <a:srgbClr val="F46D43"/>
                </a:solidFill>
              </a:rPr>
              <a:t>व्यंकटेश माडगूळकर </a:t>
            </a:r>
            <a:endParaRPr lang="en-US"/>
          </a:p>
          <a:p>
            <a:r>
              <a:rPr lang="zh-CN" altLang="zh-CN" sz="4800">
                <a:solidFill>
                  <a:srgbClr val="F46D43"/>
                </a:solidFill>
              </a:rPr>
              <a:t>बनरगवाडी</a:t>
            </a:r>
            <a:r>
              <a:rPr lang="en-US" altLang="zh-CN" sz="4800">
                <a:solidFill>
                  <a:srgbClr val="F46D43"/>
                </a:solidFill>
              </a:rPr>
              <a:t>,</a:t>
            </a:r>
            <a:r>
              <a:rPr lang="zh-CN" altLang="zh-CN" sz="4800">
                <a:solidFill>
                  <a:srgbClr val="F46D43"/>
                </a:solidFill>
              </a:rPr>
              <a:t>वावटळ</a:t>
            </a:r>
            <a:r>
              <a:rPr lang="en-US" altLang="zh-CN" sz="4800">
                <a:solidFill>
                  <a:srgbClr val="F46D43"/>
                </a:solidFill>
              </a:rPr>
              <a:t>,</a:t>
            </a:r>
            <a:r>
              <a:rPr lang="zh-CN" altLang="zh-CN" sz="4800">
                <a:solidFill>
                  <a:srgbClr val="F46D43"/>
                </a:solidFill>
              </a:rPr>
              <a:t>सत्तांतर</a:t>
            </a:r>
            <a:r>
              <a:rPr lang="en-US" altLang="zh-CN" sz="4800">
                <a:solidFill>
                  <a:srgbClr val="F46D43"/>
                </a:solidFill>
              </a:rPr>
              <a:t>,</a:t>
            </a:r>
            <a:r>
              <a:rPr lang="zh-CN" altLang="zh-CN" sz="4800">
                <a:solidFill>
                  <a:srgbClr val="F46D43"/>
                </a:solidFill>
              </a:rPr>
              <a:t>करुणाष्टक</a:t>
            </a:r>
            <a:r>
              <a:rPr lang="en-US" altLang="zh-CN" sz="4800">
                <a:solidFill>
                  <a:srgbClr val="F46D43"/>
                </a:solidFill>
              </a:rPr>
              <a:t> </a:t>
            </a:r>
            <a:r>
              <a:rPr lang="zh-CN" altLang="zh-CN" sz="4800">
                <a:solidFill>
                  <a:srgbClr val="F46D43"/>
                </a:solidFill>
              </a:rPr>
              <a:t>कादंबरी</a:t>
            </a:r>
            <a:r>
              <a:rPr lang="en-US" altLang="zh-CN" sz="4800">
                <a:solidFill>
                  <a:srgbClr val="F46D43"/>
                </a:solidFill>
              </a:rPr>
              <a:t> </a:t>
            </a:r>
            <a:r>
              <a:rPr lang="zh-CN" altLang="zh-CN" sz="4800">
                <a:solidFill>
                  <a:srgbClr val="F46D43"/>
                </a:solidFill>
              </a:rPr>
              <a:t>प्रकाशित</a:t>
            </a:r>
            <a:r>
              <a:rPr lang="en-US" altLang="zh-CN" sz="4800">
                <a:solidFill>
                  <a:srgbClr val="F46D43"/>
                </a:solidFill>
              </a:rPr>
              <a:t>. </a:t>
            </a:r>
            <a:endParaRPr lang="en-US"/>
          </a:p>
          <a:p>
            <a:r>
              <a:rPr lang="en-US" altLang="zh-CN" sz="4800">
                <a:solidFill>
                  <a:srgbClr val="F46D43"/>
                </a:solidFill>
              </a:rPr>
              <a:t> </a:t>
            </a:r>
            <a:r>
              <a:rPr lang="zh-CN" altLang="zh-CN" sz="4800">
                <a:solidFill>
                  <a:srgbClr val="F46D43"/>
                </a:solidFill>
              </a:rPr>
              <a:t>जाभळाचे</a:t>
            </a:r>
            <a:r>
              <a:rPr lang="en-US" altLang="zh-CN" sz="4800">
                <a:solidFill>
                  <a:srgbClr val="F46D43"/>
                </a:solidFill>
              </a:rPr>
              <a:t> </a:t>
            </a:r>
            <a:r>
              <a:rPr lang="zh-CN" altLang="zh-CN" sz="4800">
                <a:solidFill>
                  <a:srgbClr val="F46D43"/>
                </a:solidFill>
              </a:rPr>
              <a:t>दिवस</a:t>
            </a:r>
            <a:r>
              <a:rPr lang="en-US" altLang="zh-CN" sz="4800">
                <a:solidFill>
                  <a:srgbClr val="F46D43"/>
                </a:solidFill>
              </a:rPr>
              <a:t>, </a:t>
            </a:r>
            <a:r>
              <a:rPr lang="zh-CN" altLang="zh-CN" sz="4800">
                <a:solidFill>
                  <a:srgbClr val="F46D43"/>
                </a:solidFill>
              </a:rPr>
              <a:t>माणदेशी</a:t>
            </a:r>
            <a:r>
              <a:rPr lang="en-US" altLang="zh-CN" sz="4800">
                <a:solidFill>
                  <a:srgbClr val="F46D43"/>
                </a:solidFill>
              </a:rPr>
              <a:t> </a:t>
            </a:r>
            <a:r>
              <a:rPr lang="zh-CN" altLang="zh-CN" sz="4800">
                <a:solidFill>
                  <a:srgbClr val="F46D43"/>
                </a:solidFill>
              </a:rPr>
              <a:t>माणंस</a:t>
            </a:r>
            <a:r>
              <a:rPr lang="en-US" altLang="zh-CN" sz="4800">
                <a:solidFill>
                  <a:srgbClr val="F46D43"/>
                </a:solidFill>
              </a:rPr>
              <a:t>, </a:t>
            </a:r>
            <a:r>
              <a:rPr lang="zh-CN" altLang="zh-CN" sz="4800">
                <a:solidFill>
                  <a:srgbClr val="F46D43"/>
                </a:solidFill>
              </a:rPr>
              <a:t>गावाकडच्या गोष्टी</a:t>
            </a:r>
            <a:r>
              <a:rPr lang="en-US" altLang="zh-CN" sz="4800">
                <a:solidFill>
                  <a:srgbClr val="F46D43"/>
                </a:solidFill>
              </a:rPr>
              <a:t>, </a:t>
            </a:r>
            <a:r>
              <a:rPr lang="zh-CN" altLang="zh-CN" sz="4800">
                <a:solidFill>
                  <a:srgbClr val="F46D43"/>
                </a:solidFill>
              </a:rPr>
              <a:t>हस्ताचा</a:t>
            </a:r>
            <a:r>
              <a:rPr lang="en-US" altLang="zh-CN" sz="4800">
                <a:solidFill>
                  <a:srgbClr val="F46D43"/>
                </a:solidFill>
              </a:rPr>
              <a:t> </a:t>
            </a:r>
            <a:r>
              <a:rPr lang="zh-CN" altLang="zh-CN" sz="4800">
                <a:solidFill>
                  <a:srgbClr val="F46D43"/>
                </a:solidFill>
              </a:rPr>
              <a:t>पाऊस</a:t>
            </a:r>
            <a:r>
              <a:rPr lang="en-US" altLang="zh-CN" sz="4800">
                <a:solidFill>
                  <a:srgbClr val="F46D43"/>
                </a:solidFill>
              </a:rPr>
              <a:t>  </a:t>
            </a:r>
            <a:r>
              <a:rPr lang="zh-CN" altLang="zh-CN" sz="4800">
                <a:solidFill>
                  <a:srgbClr val="F46D43"/>
                </a:solidFill>
              </a:rPr>
              <a:t>कथासंग्रह प्रकाशित</a:t>
            </a:r>
            <a:r>
              <a:rPr lang="en-US" altLang="zh-CN" sz="4800">
                <a:solidFill>
                  <a:srgbClr val="F46D43"/>
                </a:solidFill>
              </a:rPr>
              <a:t>.</a:t>
            </a:r>
            <a:endParaRPr lang="en-US"/>
          </a:p>
          <a:p>
            <a:r>
              <a:rPr lang="zh-CN" altLang="zh-CN" sz="4800">
                <a:solidFill>
                  <a:srgbClr val="F46D43"/>
                </a:solidFill>
              </a:rPr>
              <a:t>तू</a:t>
            </a:r>
            <a:r>
              <a:rPr lang="en-US" altLang="zh-CN" sz="4800">
                <a:solidFill>
                  <a:srgbClr val="F46D43"/>
                </a:solidFill>
              </a:rPr>
              <a:t> </a:t>
            </a:r>
            <a:r>
              <a:rPr lang="zh-CN" altLang="zh-CN" sz="4800">
                <a:solidFill>
                  <a:srgbClr val="F46D43"/>
                </a:solidFill>
              </a:rPr>
              <a:t>वेडा</a:t>
            </a:r>
            <a:r>
              <a:rPr lang="en-US" altLang="zh-CN" sz="4800">
                <a:solidFill>
                  <a:srgbClr val="F46D43"/>
                </a:solidFill>
              </a:rPr>
              <a:t> </a:t>
            </a:r>
            <a:r>
              <a:rPr lang="zh-CN" altLang="zh-CN" sz="4800">
                <a:solidFill>
                  <a:srgbClr val="F46D43"/>
                </a:solidFill>
              </a:rPr>
              <a:t>कुंभार</a:t>
            </a:r>
            <a:r>
              <a:rPr lang="en-US" altLang="zh-CN" sz="4800">
                <a:solidFill>
                  <a:srgbClr val="F46D43"/>
                </a:solidFill>
              </a:rPr>
              <a:t>, </a:t>
            </a:r>
            <a:r>
              <a:rPr lang="zh-CN" altLang="zh-CN" sz="4800">
                <a:solidFill>
                  <a:srgbClr val="F46D43"/>
                </a:solidFill>
              </a:rPr>
              <a:t>सती</a:t>
            </a:r>
            <a:r>
              <a:rPr lang="en-US" altLang="zh-CN" sz="4800">
                <a:solidFill>
                  <a:srgbClr val="F46D43"/>
                </a:solidFill>
              </a:rPr>
              <a:t> </a:t>
            </a:r>
            <a:r>
              <a:rPr lang="zh-CN" altLang="zh-CN" sz="4800">
                <a:solidFill>
                  <a:srgbClr val="F46D43"/>
                </a:solidFill>
              </a:rPr>
              <a:t>ही</a:t>
            </a:r>
            <a:r>
              <a:rPr lang="en-US" altLang="zh-CN" sz="4800">
                <a:solidFill>
                  <a:srgbClr val="F46D43"/>
                </a:solidFill>
              </a:rPr>
              <a:t> </a:t>
            </a:r>
            <a:r>
              <a:rPr lang="zh-CN" altLang="zh-CN" sz="4800">
                <a:solidFill>
                  <a:srgbClr val="F46D43"/>
                </a:solidFill>
              </a:rPr>
              <a:t>नाटके</a:t>
            </a:r>
            <a:r>
              <a:rPr lang="en-US" altLang="zh-CN" sz="4800">
                <a:solidFill>
                  <a:srgbClr val="F46D43"/>
                </a:solidFill>
              </a:rPr>
              <a:t>, </a:t>
            </a:r>
            <a:endParaRPr lang="en-US"/>
          </a:p>
          <a:p>
            <a:r>
              <a:rPr lang="zh-CN" altLang="zh-CN" sz="4800">
                <a:solidFill>
                  <a:srgbClr val="F46D43"/>
                </a:solidFill>
              </a:rPr>
              <a:t>जंगलांतील</a:t>
            </a:r>
            <a:r>
              <a:rPr lang="en-US" altLang="zh-CN" sz="4800">
                <a:solidFill>
                  <a:srgbClr val="F46D43"/>
                </a:solidFill>
              </a:rPr>
              <a:t> </a:t>
            </a:r>
            <a:r>
              <a:rPr lang="zh-CN" altLang="zh-CN" sz="4800">
                <a:solidFill>
                  <a:srgbClr val="F46D43"/>
                </a:solidFill>
              </a:rPr>
              <a:t>दिवस</a:t>
            </a:r>
            <a:r>
              <a:rPr lang="en-US" altLang="zh-CN" sz="4800">
                <a:solidFill>
                  <a:srgbClr val="F46D43"/>
                </a:solidFill>
              </a:rPr>
              <a:t>, </a:t>
            </a:r>
            <a:r>
              <a:rPr lang="zh-CN" altLang="zh-CN" sz="4800">
                <a:solidFill>
                  <a:srgbClr val="F46D43"/>
                </a:solidFill>
              </a:rPr>
              <a:t>नागझिरा</a:t>
            </a:r>
            <a:r>
              <a:rPr lang="en-US" altLang="zh-CN" sz="4800">
                <a:solidFill>
                  <a:srgbClr val="F46D43"/>
                </a:solidFill>
              </a:rPr>
              <a:t>  </a:t>
            </a:r>
            <a:r>
              <a:rPr lang="zh-CN" altLang="zh-CN" sz="4800">
                <a:solidFill>
                  <a:srgbClr val="F46D43"/>
                </a:solidFill>
              </a:rPr>
              <a:t>ललित</a:t>
            </a:r>
            <a:r>
              <a:rPr lang="en-US" altLang="zh-CN" sz="4800">
                <a:solidFill>
                  <a:srgbClr val="F46D43"/>
                </a:solidFill>
              </a:rPr>
              <a:t> </a:t>
            </a:r>
            <a:r>
              <a:rPr lang="zh-CN" altLang="zh-CN" sz="4800">
                <a:solidFill>
                  <a:srgbClr val="F46D43"/>
                </a:solidFill>
              </a:rPr>
              <a:t>लेख प्रकाशित</a:t>
            </a:r>
            <a:r>
              <a:rPr lang="en-US" altLang="zh-CN" sz="4800">
                <a:solidFill>
                  <a:srgbClr val="F46D43"/>
                </a:solidFill>
              </a:rPr>
              <a:t>. </a:t>
            </a:r>
            <a:r>
              <a:rPr lang="zh-CN" altLang="zh-CN" sz="4800">
                <a:solidFill>
                  <a:srgbClr val="F46D43"/>
                </a:solidFill>
              </a:rPr>
              <a:t> </a:t>
            </a:r>
            <a:endParaRPr lang="en-US"/>
          </a:p>
          <a:p>
            <a:r>
              <a:rPr lang="zh-CN" sz="5333"/>
              <a:t>कथेतील</a:t>
            </a:r>
            <a:r>
              <a:rPr lang="en-US" altLang="zh-CN" sz="5333"/>
              <a:t>  </a:t>
            </a:r>
            <a:r>
              <a:rPr lang="zh-CN" altLang="zh-CN" sz="5333"/>
              <a:t>पात्र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0486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4" name="Content Placeholder 1048653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zh-CN" sz="3600"/>
              <a:t>राग</a:t>
            </a:r>
            <a:r>
              <a:rPr lang="en-US" altLang="zh-CN" sz="3600"/>
              <a:t>- </a:t>
            </a:r>
            <a:r>
              <a:rPr lang="zh-CN" altLang="zh-CN" sz="3600"/>
              <a:t>कैलास</a:t>
            </a:r>
            <a:r>
              <a:rPr lang="en-US" altLang="zh-CN" sz="3600"/>
              <a:t>  </a:t>
            </a:r>
            <a:r>
              <a:rPr lang="zh-CN" altLang="zh-CN" sz="3600"/>
              <a:t>सत्यार्थी</a:t>
            </a:r>
            <a:endParaRPr lang="en-US"/>
          </a:p>
          <a:p>
            <a:r>
              <a:rPr lang="zh-CN" altLang="zh-CN" sz="3600"/>
              <a:t>नोबेल</a:t>
            </a:r>
            <a:r>
              <a:rPr lang="en-US" altLang="zh-CN" sz="3600"/>
              <a:t> </a:t>
            </a:r>
            <a:r>
              <a:rPr lang="zh-CN" altLang="zh-CN" sz="3600"/>
              <a:t>पुरस्कार प्राप्त </a:t>
            </a:r>
            <a:endParaRPr lang="en-US"/>
          </a:p>
          <a:p>
            <a:r>
              <a:rPr lang="zh-CN" altLang="zh-CN" sz="3600"/>
              <a:t>बचपन</a:t>
            </a:r>
            <a:r>
              <a:rPr lang="en-US" altLang="zh-CN" sz="3600"/>
              <a:t> </a:t>
            </a:r>
            <a:r>
              <a:rPr lang="zh-CN" altLang="zh-CN" sz="3600"/>
              <a:t>बचाओ</a:t>
            </a:r>
            <a:r>
              <a:rPr lang="en-US" altLang="zh-CN" sz="3600"/>
              <a:t> </a:t>
            </a:r>
            <a:r>
              <a:rPr lang="zh-CN" altLang="zh-CN" sz="3600"/>
              <a:t>चळवळीचे</a:t>
            </a:r>
            <a:r>
              <a:rPr lang="en-US" altLang="zh-CN" sz="3600"/>
              <a:t> </a:t>
            </a:r>
            <a:r>
              <a:rPr lang="zh-CN" altLang="zh-CN" sz="3600"/>
              <a:t>संस्थापक </a:t>
            </a:r>
            <a:endParaRPr lang="en-US"/>
          </a:p>
          <a:p>
            <a:r>
              <a:rPr lang="zh-CN" altLang="zh-CN" sz="3600"/>
              <a:t>बाल</a:t>
            </a:r>
            <a:r>
              <a:rPr lang="en-US" altLang="zh-CN" sz="3600"/>
              <a:t> </a:t>
            </a:r>
            <a:r>
              <a:rPr lang="zh-CN" altLang="zh-CN" sz="3600"/>
              <a:t>मजूरीला</a:t>
            </a:r>
            <a:r>
              <a:rPr lang="en-US" altLang="zh-CN" sz="3600"/>
              <a:t> </a:t>
            </a:r>
            <a:r>
              <a:rPr lang="zh-CN" altLang="zh-CN" sz="3600"/>
              <a:t>विरोध</a:t>
            </a:r>
            <a:r>
              <a:rPr lang="en-US" altLang="zh-CN" sz="3600"/>
              <a:t> </a:t>
            </a:r>
            <a:endParaRPr lang="en-US"/>
          </a:p>
          <a:p>
            <a:r>
              <a:rPr lang="zh-CN" altLang="zh-CN" sz="3600"/>
              <a:t>जागतिकस्तारावर</a:t>
            </a:r>
            <a:r>
              <a:rPr lang="en-US" altLang="zh-CN" sz="3600"/>
              <a:t> </a:t>
            </a:r>
            <a:r>
              <a:rPr lang="zh-CN" altLang="zh-CN" sz="3600"/>
              <a:t>कायदे</a:t>
            </a:r>
            <a:endParaRPr lang="en-US"/>
          </a:p>
          <a:p>
            <a:r>
              <a:rPr lang="zh-CN" altLang="zh-CN" sz="3600"/>
              <a:t>राग</a:t>
            </a:r>
            <a:r>
              <a:rPr lang="en-US" altLang="zh-CN" sz="3600"/>
              <a:t>- </a:t>
            </a:r>
            <a:r>
              <a:rPr lang="zh-CN" altLang="zh-CN" sz="3600"/>
              <a:t>आशय</a:t>
            </a:r>
            <a:r>
              <a:rPr lang="en-US" altLang="zh-CN" sz="3600"/>
              <a:t> </a:t>
            </a:r>
            <a:endParaRPr lang="en-US"/>
          </a:p>
          <a:p>
            <a:r>
              <a:rPr lang="zh-CN" altLang="zh-CN" sz="3600"/>
              <a:t>राग</a:t>
            </a:r>
            <a:r>
              <a:rPr lang="en-US" altLang="zh-CN" sz="3600"/>
              <a:t> -</a:t>
            </a:r>
            <a:r>
              <a:rPr lang="zh-CN" altLang="zh-CN" sz="3600"/>
              <a:t>निवेदनात्मक</a:t>
            </a:r>
            <a:r>
              <a:rPr lang="en-US" altLang="zh-CN" sz="3600"/>
              <a:t> </a:t>
            </a:r>
            <a:r>
              <a:rPr lang="zh-CN" altLang="zh-CN" sz="3600"/>
              <a:t>विवेचन</a:t>
            </a:r>
            <a:r>
              <a:rPr lang="en-US" altLang="zh-CN" sz="3600"/>
              <a:t> 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Title 104865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6" name="Content Placeholder 1048655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971309"/>
          </a:xfrm>
          <a:solidFill>
            <a:srgbClr val="FFE5E5"/>
          </a:solidFill>
        </p:spPr>
        <p:txBody>
          <a:bodyPr>
            <a:normAutofit fontScale="89286" lnSpcReduction="20000"/>
          </a:bodyPr>
          <a:lstStyle/>
          <a:p>
            <a:r>
              <a:rPr lang="zh-CN" sz="4000"/>
              <a:t>चांदणभूल</a:t>
            </a:r>
            <a:r>
              <a:rPr lang="en-US" altLang="zh-CN" sz="4000"/>
              <a:t>  - </a:t>
            </a:r>
            <a:r>
              <a:rPr lang="zh-CN" altLang="zh-CN" sz="4000"/>
              <a:t>विजयकुमार मिठे</a:t>
            </a:r>
            <a:endParaRPr lang="en-US"/>
          </a:p>
          <a:p>
            <a:r>
              <a:rPr lang="zh-CN" altLang="zh-CN" sz="4000"/>
              <a:t>कथाकार</a:t>
            </a:r>
            <a:r>
              <a:rPr lang="en-US" altLang="zh-CN" sz="4000"/>
              <a:t>,</a:t>
            </a:r>
            <a:r>
              <a:rPr lang="zh-CN" altLang="zh-CN" sz="4000"/>
              <a:t>एकांकिका</a:t>
            </a:r>
            <a:r>
              <a:rPr lang="en-US" altLang="zh-CN" sz="4000"/>
              <a:t>,</a:t>
            </a:r>
            <a:r>
              <a:rPr lang="zh-CN" altLang="zh-CN" sz="4000"/>
              <a:t>कविता</a:t>
            </a:r>
            <a:r>
              <a:rPr lang="en-US" altLang="zh-CN" sz="4000"/>
              <a:t> </a:t>
            </a:r>
            <a:r>
              <a:rPr lang="zh-CN" altLang="zh-CN" sz="4000"/>
              <a:t>या</a:t>
            </a:r>
            <a:r>
              <a:rPr lang="en-US" altLang="zh-CN" sz="4000"/>
              <a:t> </a:t>
            </a:r>
            <a:r>
              <a:rPr lang="zh-CN" altLang="zh-CN" sz="4000"/>
              <a:t>प्रवाहात</a:t>
            </a:r>
            <a:r>
              <a:rPr lang="en-US" altLang="zh-CN" sz="4000"/>
              <a:t> </a:t>
            </a:r>
            <a:r>
              <a:rPr lang="zh-CN" altLang="zh-CN" sz="4000"/>
              <a:t>लेखन</a:t>
            </a:r>
            <a:endParaRPr lang="en-US"/>
          </a:p>
          <a:p>
            <a:r>
              <a:rPr lang="zh-CN" altLang="zh-CN" sz="4000"/>
              <a:t>घोगट्याकोर</a:t>
            </a:r>
            <a:r>
              <a:rPr lang="en-US" altLang="zh-CN" sz="4000"/>
              <a:t>, </a:t>
            </a:r>
            <a:r>
              <a:rPr lang="zh-CN" altLang="zh-CN" sz="4000"/>
              <a:t>कादवेचा</a:t>
            </a:r>
            <a:r>
              <a:rPr lang="en-US" altLang="zh-CN" sz="4000"/>
              <a:t> </a:t>
            </a:r>
            <a:r>
              <a:rPr lang="zh-CN" altLang="zh-CN" sz="4000"/>
              <a:t>राणा</a:t>
            </a:r>
            <a:r>
              <a:rPr lang="en-US" altLang="zh-CN" sz="4000"/>
              <a:t>, </a:t>
            </a:r>
            <a:r>
              <a:rPr lang="zh-CN" altLang="zh-CN" sz="4000"/>
              <a:t>बुजगावणं</a:t>
            </a:r>
            <a:r>
              <a:rPr lang="en-US" altLang="zh-CN" sz="4000"/>
              <a:t>, </a:t>
            </a:r>
            <a:r>
              <a:rPr lang="zh-CN" altLang="zh-CN" sz="4000"/>
              <a:t>हेळसांड कथासंग्रह </a:t>
            </a:r>
            <a:endParaRPr lang="en-US"/>
          </a:p>
          <a:p>
            <a:r>
              <a:rPr lang="zh-CN" altLang="zh-CN" sz="4000"/>
              <a:t>गावाकडची</a:t>
            </a:r>
            <a:r>
              <a:rPr lang="en-US" altLang="zh-CN" sz="4000"/>
              <a:t> </a:t>
            </a:r>
            <a:r>
              <a:rPr lang="zh-CN" altLang="zh-CN" sz="4000"/>
              <a:t>माणस</a:t>
            </a:r>
            <a:r>
              <a:rPr lang="en-US" altLang="zh-CN" sz="4000"/>
              <a:t> </a:t>
            </a:r>
            <a:r>
              <a:rPr lang="zh-CN" altLang="zh-CN" sz="4000"/>
              <a:t>व्यक्तिचित्राचा</a:t>
            </a:r>
            <a:r>
              <a:rPr lang="en-US" altLang="zh-CN" sz="4000"/>
              <a:t> </a:t>
            </a:r>
            <a:r>
              <a:rPr lang="zh-CN" altLang="zh-CN" sz="4000"/>
              <a:t>संग्रह</a:t>
            </a:r>
            <a:r>
              <a:rPr lang="en-US" altLang="zh-CN" sz="4000"/>
              <a:t> </a:t>
            </a:r>
            <a:endParaRPr lang="en-US"/>
          </a:p>
          <a:p>
            <a:r>
              <a:rPr lang="zh-CN" altLang="zh-CN" sz="4000"/>
              <a:t>चांदणभूल</a:t>
            </a:r>
            <a:r>
              <a:rPr lang="en-US" altLang="zh-CN" sz="4000"/>
              <a:t>  </a:t>
            </a:r>
            <a:r>
              <a:rPr lang="zh-CN" altLang="zh-CN" sz="4000"/>
              <a:t>ललितलेखसंग्रह</a:t>
            </a:r>
            <a:endParaRPr lang="en-US"/>
          </a:p>
          <a:p>
            <a:r>
              <a:rPr lang="zh-CN" altLang="zh-CN" sz="4000"/>
              <a:t>ओल</a:t>
            </a:r>
            <a:r>
              <a:rPr lang="en-US" altLang="zh-CN" sz="4000"/>
              <a:t> </a:t>
            </a:r>
            <a:r>
              <a:rPr lang="zh-CN" altLang="zh-CN" sz="4000"/>
              <a:t>तुटता</a:t>
            </a:r>
            <a:r>
              <a:rPr lang="en-US" altLang="zh-CN" sz="4000"/>
              <a:t> </a:t>
            </a:r>
            <a:r>
              <a:rPr lang="zh-CN" altLang="zh-CN" sz="4000"/>
              <a:t>तुटेना</a:t>
            </a:r>
            <a:r>
              <a:rPr lang="en-US" altLang="zh-CN" sz="4000"/>
              <a:t> - </a:t>
            </a:r>
            <a:r>
              <a:rPr lang="zh-CN" altLang="zh-CN" sz="4000"/>
              <a:t>अण्णाभाऊ साठे पुरस्कार </a:t>
            </a:r>
            <a:endParaRPr lang="en-US"/>
          </a:p>
          <a:p>
            <a:r>
              <a:rPr lang="zh-CN" altLang="zh-CN" sz="4000"/>
              <a:t>शेती</a:t>
            </a:r>
            <a:r>
              <a:rPr lang="en-US" altLang="zh-CN" sz="4000"/>
              <a:t> </a:t>
            </a:r>
            <a:r>
              <a:rPr lang="zh-CN" altLang="zh-CN" sz="4000"/>
              <a:t>व</a:t>
            </a:r>
            <a:r>
              <a:rPr lang="en-US" altLang="zh-CN" sz="4000"/>
              <a:t> </a:t>
            </a:r>
            <a:r>
              <a:rPr lang="zh-CN" altLang="zh-CN" sz="4000"/>
              <a:t>शेतक</a:t>
            </a:r>
            <a:r>
              <a:rPr lang="en-US" altLang="zh-CN" sz="4000"/>
              <a:t>-</a:t>
            </a:r>
            <a:r>
              <a:rPr lang="zh-CN" altLang="zh-CN" sz="4000"/>
              <a:t>याचे</a:t>
            </a:r>
            <a:r>
              <a:rPr lang="en-US" altLang="zh-CN" sz="4000"/>
              <a:t> </a:t>
            </a:r>
            <a:r>
              <a:rPr lang="zh-CN" altLang="zh-CN" sz="4000"/>
              <a:t>वर्णन</a:t>
            </a:r>
            <a:r>
              <a:rPr lang="en-US" altLang="zh-CN" sz="4000"/>
              <a:t> 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itle 10486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8" name="Content Placeholder 1048657"/>
          <p:cNvSpPr>
            <a:spLocks noGrp="1"/>
          </p:cNvSpPr>
          <p:nvPr>
            <p:ph idx="1"/>
          </p:nvPr>
        </p:nvSpPr>
        <p:spPr>
          <a:xfrm rot="125943">
            <a:off x="445009" y="1710339"/>
            <a:ext cx="7281179" cy="5401587"/>
          </a:xfrm>
        </p:spPr>
        <p:txBody>
          <a:bodyPr>
            <a:normAutofit fontScale="92500"/>
          </a:bodyPr>
          <a:lstStyle/>
          <a:p>
            <a:r>
              <a:rPr lang="zh-CN" sz="4800">
                <a:solidFill>
                  <a:srgbClr val="02A5E3"/>
                </a:solidFill>
              </a:rPr>
              <a:t>डॉ</a:t>
            </a:r>
            <a:r>
              <a:rPr lang="en-US" altLang="zh-CN" sz="4800">
                <a:solidFill>
                  <a:srgbClr val="02A5E3"/>
                </a:solidFill>
              </a:rPr>
              <a:t>. </a:t>
            </a:r>
            <a:r>
              <a:rPr lang="zh-CN" altLang="zh-CN" sz="4800">
                <a:solidFill>
                  <a:srgbClr val="02A5E3"/>
                </a:solidFill>
              </a:rPr>
              <a:t>बाबासाहेब आंबेडकर </a:t>
            </a:r>
            <a:endParaRPr lang="en-US">
              <a:solidFill>
                <a:srgbClr val="02A5E3"/>
              </a:solidFill>
            </a:endParaRPr>
          </a:p>
          <a:p>
            <a:r>
              <a:rPr lang="en-US" altLang="zh-CN" sz="4800">
                <a:solidFill>
                  <a:srgbClr val="02A5E3"/>
                </a:solidFill>
              </a:rPr>
              <a:t>-</a:t>
            </a:r>
            <a:r>
              <a:rPr lang="zh-CN" altLang="zh-CN" sz="4800">
                <a:solidFill>
                  <a:srgbClr val="02A5E3"/>
                </a:solidFill>
              </a:rPr>
              <a:t>ज</a:t>
            </a:r>
            <a:r>
              <a:rPr lang="en-US" altLang="zh-CN" sz="4800">
                <a:solidFill>
                  <a:srgbClr val="02A5E3"/>
                </a:solidFill>
              </a:rPr>
              <a:t>. </a:t>
            </a:r>
            <a:r>
              <a:rPr lang="zh-CN" altLang="zh-CN" sz="4800">
                <a:solidFill>
                  <a:srgbClr val="02A5E3"/>
                </a:solidFill>
              </a:rPr>
              <a:t>वि</a:t>
            </a:r>
            <a:r>
              <a:rPr lang="en-US" altLang="zh-CN" sz="4800">
                <a:solidFill>
                  <a:srgbClr val="02A5E3"/>
                </a:solidFill>
              </a:rPr>
              <a:t>. </a:t>
            </a:r>
            <a:r>
              <a:rPr lang="zh-CN" altLang="zh-CN" sz="4800">
                <a:solidFill>
                  <a:srgbClr val="02A5E3"/>
                </a:solidFill>
              </a:rPr>
              <a:t>पवार</a:t>
            </a:r>
            <a:endParaRPr lang="en-US">
              <a:solidFill>
                <a:srgbClr val="02A5E3"/>
              </a:solidFill>
            </a:endParaRPr>
          </a:p>
          <a:p>
            <a:r>
              <a:rPr lang="zh-CN" altLang="zh-CN" sz="4800">
                <a:solidFill>
                  <a:srgbClr val="02A5E3"/>
                </a:solidFill>
              </a:rPr>
              <a:t>नाकेबंदी</a:t>
            </a:r>
            <a:r>
              <a:rPr lang="en-US" altLang="zh-CN" sz="4800">
                <a:solidFill>
                  <a:srgbClr val="02A5E3"/>
                </a:solidFill>
              </a:rPr>
              <a:t>  </a:t>
            </a:r>
            <a:r>
              <a:rPr lang="zh-CN" altLang="zh-CN" sz="4800">
                <a:solidFill>
                  <a:srgbClr val="02A5E3"/>
                </a:solidFill>
              </a:rPr>
              <a:t>कवितासंग्रह</a:t>
            </a:r>
            <a:endParaRPr lang="en-US">
              <a:solidFill>
                <a:srgbClr val="02A5E3"/>
              </a:solidFill>
            </a:endParaRPr>
          </a:p>
          <a:p>
            <a:r>
              <a:rPr lang="zh-CN" altLang="zh-CN" sz="4800">
                <a:solidFill>
                  <a:srgbClr val="02A5E3"/>
                </a:solidFill>
              </a:rPr>
              <a:t>बलिदान </a:t>
            </a:r>
            <a:r>
              <a:rPr lang="en-US" altLang="zh-CN" sz="4800">
                <a:solidFill>
                  <a:srgbClr val="02A5E3"/>
                </a:solidFill>
              </a:rPr>
              <a:t> </a:t>
            </a:r>
            <a:r>
              <a:rPr lang="zh-CN" altLang="zh-CN" sz="4800">
                <a:solidFill>
                  <a:srgbClr val="02A5E3"/>
                </a:solidFill>
              </a:rPr>
              <a:t>कांदबरी</a:t>
            </a:r>
            <a:r>
              <a:rPr lang="en-US" altLang="zh-CN" sz="4800">
                <a:solidFill>
                  <a:srgbClr val="02A5E3"/>
                </a:solidFill>
              </a:rPr>
              <a:t> </a:t>
            </a:r>
            <a:endParaRPr lang="en-US">
              <a:solidFill>
                <a:srgbClr val="02A5E3"/>
              </a:solidFill>
            </a:endParaRPr>
          </a:p>
          <a:p>
            <a:r>
              <a:rPr lang="zh-CN" altLang="zh-CN" sz="4800">
                <a:solidFill>
                  <a:srgbClr val="02A5E3"/>
                </a:solidFill>
              </a:rPr>
              <a:t>उच्छवास</a:t>
            </a:r>
            <a:r>
              <a:rPr lang="en-US" altLang="zh-CN" sz="4800">
                <a:solidFill>
                  <a:srgbClr val="02A5E3"/>
                </a:solidFill>
              </a:rPr>
              <a:t> </a:t>
            </a:r>
            <a:r>
              <a:rPr lang="zh-CN" altLang="zh-CN" sz="4800">
                <a:solidFill>
                  <a:srgbClr val="02A5E3"/>
                </a:solidFill>
              </a:rPr>
              <a:t>युंगधराचे</a:t>
            </a:r>
            <a:r>
              <a:rPr lang="en-US" altLang="zh-CN" sz="4800">
                <a:solidFill>
                  <a:srgbClr val="02A5E3"/>
                </a:solidFill>
              </a:rPr>
              <a:t> </a:t>
            </a:r>
            <a:r>
              <a:rPr lang="zh-CN" altLang="zh-CN" sz="4800">
                <a:solidFill>
                  <a:srgbClr val="02A5E3"/>
                </a:solidFill>
              </a:rPr>
              <a:t>संपादित</a:t>
            </a:r>
            <a:r>
              <a:rPr lang="en-US" altLang="zh-CN" sz="4800">
                <a:solidFill>
                  <a:srgbClr val="02A5E3"/>
                </a:solidFill>
              </a:rPr>
              <a:t> </a:t>
            </a:r>
            <a:r>
              <a:rPr lang="zh-CN" altLang="zh-CN" sz="4800">
                <a:solidFill>
                  <a:srgbClr val="02A5E3"/>
                </a:solidFill>
              </a:rPr>
              <a:t>ग्रंथ</a:t>
            </a:r>
            <a:endParaRPr lang="en-US">
              <a:solidFill>
                <a:srgbClr val="02A5E3"/>
              </a:solidFill>
            </a:endParaRPr>
          </a:p>
          <a:p>
            <a:r>
              <a:rPr lang="zh-CN" altLang="zh-CN" sz="4800">
                <a:solidFill>
                  <a:srgbClr val="02A5E3"/>
                </a:solidFill>
              </a:rPr>
              <a:t>डॉ</a:t>
            </a:r>
            <a:r>
              <a:rPr lang="en-US" altLang="zh-CN" sz="4800">
                <a:solidFill>
                  <a:srgbClr val="02A5E3"/>
                </a:solidFill>
              </a:rPr>
              <a:t>. </a:t>
            </a:r>
            <a:r>
              <a:rPr lang="zh-CN" altLang="zh-CN" sz="4800">
                <a:solidFill>
                  <a:srgbClr val="02A5E3"/>
                </a:solidFill>
              </a:rPr>
              <a:t>बाबासाहेब आंबेडकर यांचे</a:t>
            </a:r>
            <a:r>
              <a:rPr lang="en-US" altLang="zh-CN" sz="4800">
                <a:solidFill>
                  <a:srgbClr val="02A5E3"/>
                </a:solidFill>
              </a:rPr>
              <a:t> </a:t>
            </a:r>
            <a:r>
              <a:rPr lang="zh-CN" altLang="zh-CN" sz="4800">
                <a:solidFill>
                  <a:srgbClr val="02A5E3"/>
                </a:solidFill>
              </a:rPr>
              <a:t>उतुंग</a:t>
            </a:r>
            <a:r>
              <a:rPr lang="en-US" altLang="zh-CN" sz="4800">
                <a:solidFill>
                  <a:srgbClr val="02A5E3"/>
                </a:solidFill>
              </a:rPr>
              <a:t> </a:t>
            </a:r>
            <a:r>
              <a:rPr lang="zh-CN" altLang="zh-CN" sz="4800">
                <a:solidFill>
                  <a:srgbClr val="02A5E3"/>
                </a:solidFill>
              </a:rPr>
              <a:t>कार्याचे</a:t>
            </a:r>
            <a:r>
              <a:rPr lang="en-US" altLang="zh-CN" sz="4800">
                <a:solidFill>
                  <a:srgbClr val="02A5E3"/>
                </a:solidFill>
              </a:rPr>
              <a:t> </a:t>
            </a:r>
            <a:r>
              <a:rPr lang="zh-CN" altLang="zh-CN" sz="4800">
                <a:solidFill>
                  <a:srgbClr val="02A5E3"/>
                </a:solidFill>
              </a:rPr>
              <a:t>वर्णन</a:t>
            </a:r>
            <a:r>
              <a:rPr lang="en-US" altLang="zh-CN" sz="4800">
                <a:solidFill>
                  <a:srgbClr val="02A5E3"/>
                </a:solidFill>
              </a:rPr>
              <a:t> </a:t>
            </a:r>
            <a:r>
              <a:rPr lang="zh-CN" altLang="zh-CN" sz="4800">
                <a:solidFill>
                  <a:srgbClr val="02A5E3"/>
                </a:solidFill>
              </a:rPr>
              <a:t> </a:t>
            </a:r>
            <a:endParaRPr lang="en-US">
              <a:solidFill>
                <a:srgbClr val="02A5E3"/>
              </a:solidFill>
            </a:endParaRPr>
          </a:p>
        </p:txBody>
      </p:sp>
      <p:sp>
        <p:nvSpPr>
          <p:cNvPr id="1048659" name="TextBox 1048658"/>
          <p:cNvSpPr txBox="1"/>
          <p:nvPr/>
        </p:nvSpPr>
        <p:spPr>
          <a:xfrm>
            <a:off x="2049488" y="7987929"/>
            <a:ext cx="272074" cy="5105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Title 104865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1" name="Content Placeholder 1048660"/>
          <p:cNvSpPr>
            <a:spLocks noGrp="1"/>
          </p:cNvSpPr>
          <p:nvPr>
            <p:ph idx="1"/>
          </p:nvPr>
        </p:nvSpPr>
        <p:spPr>
          <a:solidFill>
            <a:srgbClr val="65FF65"/>
          </a:solidFill>
        </p:spPr>
        <p:txBody>
          <a:bodyPr>
            <a:normAutofit fontScale="89286" lnSpcReduction="10000"/>
          </a:bodyPr>
          <a:lstStyle/>
          <a:p>
            <a:pPr marL="0" indent="0">
              <a:buNone/>
            </a:pPr>
            <a:r>
              <a:rPr lang="zh-CN" sz="4800"/>
              <a:t>त्याचे</a:t>
            </a:r>
            <a:r>
              <a:rPr lang="en-US" altLang="zh-CN" sz="4800"/>
              <a:t> </a:t>
            </a:r>
            <a:r>
              <a:rPr lang="zh-CN" altLang="zh-CN" sz="4800"/>
              <a:t>काव्यलेखन </a:t>
            </a:r>
            <a:endParaRPr lang="en-US"/>
          </a:p>
          <a:p>
            <a:pPr marL="0" indent="0">
              <a:buNone/>
            </a:pPr>
            <a:r>
              <a:rPr lang="en-US" altLang="zh-CN" sz="4800"/>
              <a:t>- </a:t>
            </a:r>
            <a:r>
              <a:rPr lang="zh-CN" altLang="zh-CN" sz="4800"/>
              <a:t>केशवकुमार</a:t>
            </a:r>
            <a:endParaRPr lang="en-US"/>
          </a:p>
          <a:p>
            <a:pPr marL="0" indent="0">
              <a:buNone/>
            </a:pPr>
            <a:r>
              <a:rPr lang="zh-CN" altLang="zh-CN" sz="4800"/>
              <a:t>मी</a:t>
            </a:r>
            <a:r>
              <a:rPr lang="en-US" altLang="zh-CN" sz="4800"/>
              <a:t> </a:t>
            </a:r>
            <a:r>
              <a:rPr lang="zh-CN" altLang="zh-CN" sz="4800"/>
              <a:t>कसा</a:t>
            </a:r>
            <a:r>
              <a:rPr lang="en-US" altLang="zh-CN" sz="4800"/>
              <a:t> </a:t>
            </a:r>
            <a:r>
              <a:rPr lang="zh-CN" altLang="zh-CN" sz="4800"/>
              <a:t>झालो</a:t>
            </a:r>
            <a:r>
              <a:rPr lang="en-US" altLang="zh-CN" sz="4800"/>
              <a:t>, </a:t>
            </a:r>
            <a:r>
              <a:rPr lang="zh-CN" altLang="zh-CN" sz="4800"/>
              <a:t>क</a:t>
            </a:r>
            <a:r>
              <a:rPr lang="en-US" altLang="zh-CN" sz="4800"/>
              <a:t>-</a:t>
            </a:r>
            <a:r>
              <a:rPr lang="zh-CN" altLang="zh-CN" sz="4800"/>
              <a:t>हेचे</a:t>
            </a:r>
            <a:r>
              <a:rPr lang="en-US" altLang="zh-CN" sz="4800"/>
              <a:t> </a:t>
            </a:r>
            <a:r>
              <a:rPr lang="zh-CN" altLang="zh-CN" sz="4800"/>
              <a:t>पाणी</a:t>
            </a:r>
            <a:r>
              <a:rPr lang="en-US" altLang="zh-CN" sz="4800"/>
              <a:t>, </a:t>
            </a:r>
            <a:r>
              <a:rPr lang="zh-CN" altLang="zh-CN" sz="4800"/>
              <a:t>आत्मचरित्र</a:t>
            </a:r>
            <a:r>
              <a:rPr lang="en-US" altLang="zh-CN" sz="4800"/>
              <a:t>, </a:t>
            </a:r>
            <a:r>
              <a:rPr lang="zh-CN" altLang="zh-CN" sz="4800"/>
              <a:t>उद्याचा</a:t>
            </a:r>
            <a:r>
              <a:rPr lang="en-US" altLang="zh-CN" sz="4800"/>
              <a:t> </a:t>
            </a:r>
            <a:r>
              <a:rPr lang="zh-CN" altLang="zh-CN" sz="4800"/>
              <a:t>संसार</a:t>
            </a:r>
            <a:r>
              <a:rPr lang="en-US" altLang="zh-CN" sz="4800"/>
              <a:t>, </a:t>
            </a:r>
            <a:r>
              <a:rPr lang="zh-CN" altLang="zh-CN" sz="4800"/>
              <a:t>लग्नाची</a:t>
            </a:r>
            <a:r>
              <a:rPr lang="en-US" altLang="zh-CN" sz="4800"/>
              <a:t> </a:t>
            </a:r>
            <a:r>
              <a:rPr lang="zh-CN" altLang="zh-CN" sz="4800"/>
              <a:t>बेडी</a:t>
            </a:r>
            <a:r>
              <a:rPr lang="en-US" altLang="zh-CN" sz="4800"/>
              <a:t>, </a:t>
            </a:r>
            <a:r>
              <a:rPr lang="zh-CN" altLang="zh-CN" sz="4800"/>
              <a:t>मोरूची</a:t>
            </a:r>
            <a:r>
              <a:rPr lang="en-US" altLang="zh-CN" sz="4800"/>
              <a:t> </a:t>
            </a:r>
            <a:r>
              <a:rPr lang="zh-CN" altLang="zh-CN" sz="4800"/>
              <a:t>मावशी</a:t>
            </a:r>
            <a:r>
              <a:rPr lang="en-US" altLang="zh-CN" sz="4800"/>
              <a:t>, </a:t>
            </a:r>
            <a:r>
              <a:rPr lang="zh-CN" altLang="zh-CN" sz="4800"/>
              <a:t>नाटक</a:t>
            </a:r>
            <a:r>
              <a:rPr lang="en-US" altLang="zh-CN" sz="4800"/>
              <a:t> </a:t>
            </a:r>
            <a:r>
              <a:rPr lang="zh-CN" altLang="zh-CN" sz="4800"/>
              <a:t>प्रसिद्ध झेंडूचे</a:t>
            </a:r>
            <a:r>
              <a:rPr lang="en-US" altLang="zh-CN" sz="4800"/>
              <a:t> </a:t>
            </a:r>
            <a:r>
              <a:rPr lang="zh-CN" altLang="zh-CN" sz="4800"/>
              <a:t>फुले</a:t>
            </a:r>
            <a:r>
              <a:rPr lang="en-US" altLang="zh-CN" sz="4800"/>
              <a:t>  </a:t>
            </a:r>
            <a:r>
              <a:rPr lang="zh-CN" altLang="zh-CN" sz="4800"/>
              <a:t>हा</a:t>
            </a:r>
            <a:r>
              <a:rPr lang="en-US" altLang="zh-CN" sz="4800"/>
              <a:t> </a:t>
            </a:r>
            <a:r>
              <a:rPr lang="zh-CN" altLang="zh-CN" sz="4800"/>
              <a:t>विनोदी</a:t>
            </a:r>
            <a:r>
              <a:rPr lang="en-US" altLang="zh-CN" sz="4800"/>
              <a:t> </a:t>
            </a:r>
            <a:r>
              <a:rPr lang="zh-CN" altLang="zh-CN" sz="4800"/>
              <a:t>काव्यसंग्रह</a:t>
            </a:r>
            <a:endParaRPr lang="en-US"/>
          </a:p>
          <a:p>
            <a:pPr marL="0" indent="0">
              <a:buNone/>
            </a:pPr>
            <a:r>
              <a:rPr lang="zh-CN" altLang="zh-CN" sz="4800"/>
              <a:t>कवितेचा</a:t>
            </a:r>
            <a:r>
              <a:rPr lang="en-US" altLang="zh-CN" sz="4800"/>
              <a:t> </a:t>
            </a:r>
            <a:r>
              <a:rPr lang="zh-CN" altLang="zh-CN" sz="4800"/>
              <a:t>आशय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Title 10486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3" name="Content Placeholder 1048662"/>
          <p:cNvSpPr>
            <a:spLocks noGrp="1"/>
          </p:cNvSpPr>
          <p:nvPr>
            <p:ph idx="1"/>
          </p:nvPr>
        </p:nvSpPr>
        <p:spPr>
          <a:solidFill>
            <a:srgbClr val="02A5E3"/>
          </a:solidFill>
        </p:spPr>
        <p:txBody>
          <a:bodyPr>
            <a:normAutofit fontScale="85714" lnSpcReduction="10000"/>
          </a:bodyPr>
          <a:lstStyle/>
          <a:p>
            <a:r>
              <a:rPr lang="zh-CN" sz="4000"/>
              <a:t>मराठी</a:t>
            </a:r>
            <a:r>
              <a:rPr lang="en-US" altLang="zh-CN" sz="4000"/>
              <a:t> </a:t>
            </a:r>
            <a:r>
              <a:rPr lang="zh-CN" altLang="zh-CN" sz="4000"/>
              <a:t>लेखन</a:t>
            </a:r>
            <a:r>
              <a:rPr lang="en-US" altLang="zh-CN" sz="4000"/>
              <a:t> </a:t>
            </a:r>
            <a:r>
              <a:rPr lang="zh-CN" altLang="zh-CN" sz="4000"/>
              <a:t>विषयक</a:t>
            </a:r>
            <a:r>
              <a:rPr lang="en-US" altLang="zh-CN" sz="4000"/>
              <a:t> </a:t>
            </a:r>
            <a:r>
              <a:rPr lang="zh-CN" altLang="zh-CN" sz="4000"/>
              <a:t>नियम</a:t>
            </a:r>
            <a:endParaRPr lang="en-US"/>
          </a:p>
          <a:p>
            <a:r>
              <a:rPr lang="zh-CN" altLang="zh-CN" sz="4000"/>
              <a:t>एकसूत्रता</a:t>
            </a:r>
            <a:r>
              <a:rPr lang="en-US" altLang="zh-CN" sz="4000"/>
              <a:t>, </a:t>
            </a:r>
            <a:r>
              <a:rPr lang="zh-CN" altLang="zh-CN" sz="4000"/>
              <a:t>एकवाक्यता</a:t>
            </a:r>
            <a:r>
              <a:rPr lang="en-US" altLang="zh-CN" sz="4000"/>
              <a:t>, </a:t>
            </a:r>
            <a:r>
              <a:rPr lang="zh-CN" altLang="zh-CN" sz="4000"/>
              <a:t>असावी</a:t>
            </a:r>
            <a:r>
              <a:rPr lang="en-US" altLang="zh-CN" sz="4000"/>
              <a:t> </a:t>
            </a:r>
            <a:r>
              <a:rPr lang="zh-CN" altLang="zh-CN" sz="4000"/>
              <a:t>म्हणून लेखनविषयक</a:t>
            </a:r>
            <a:r>
              <a:rPr lang="en-US" altLang="zh-CN" sz="4000"/>
              <a:t> </a:t>
            </a:r>
            <a:r>
              <a:rPr lang="zh-CN" altLang="zh-CN" sz="4000"/>
              <a:t>नियमांचे पालन</a:t>
            </a:r>
            <a:r>
              <a:rPr lang="en-US" altLang="zh-CN" sz="4000"/>
              <a:t> </a:t>
            </a:r>
            <a:r>
              <a:rPr lang="zh-CN" altLang="zh-CN" sz="4000"/>
              <a:t>करुन</a:t>
            </a:r>
            <a:r>
              <a:rPr lang="en-US" altLang="zh-CN" sz="4000"/>
              <a:t> </a:t>
            </a:r>
            <a:r>
              <a:rPr lang="zh-CN" altLang="zh-CN" sz="4000"/>
              <a:t>लेखनास</a:t>
            </a:r>
            <a:r>
              <a:rPr lang="en-US" altLang="zh-CN" sz="4000"/>
              <a:t> </a:t>
            </a:r>
            <a:r>
              <a:rPr lang="zh-CN" altLang="zh-CN" sz="4000"/>
              <a:t>प्रमाणभाषा</a:t>
            </a:r>
            <a:r>
              <a:rPr lang="en-US" altLang="zh-CN" sz="4000"/>
              <a:t> </a:t>
            </a:r>
            <a:r>
              <a:rPr lang="zh-CN" altLang="zh-CN" sz="4000"/>
              <a:t>लेखन</a:t>
            </a:r>
            <a:r>
              <a:rPr lang="en-US" altLang="zh-CN" sz="4000"/>
              <a:t> </a:t>
            </a:r>
            <a:r>
              <a:rPr lang="zh-CN" altLang="zh-CN" sz="4000"/>
              <a:t>म्हणतात</a:t>
            </a:r>
            <a:r>
              <a:rPr lang="en-US" altLang="zh-CN" sz="4000"/>
              <a:t>. </a:t>
            </a:r>
            <a:endParaRPr lang="en-US"/>
          </a:p>
          <a:p>
            <a:r>
              <a:rPr lang="zh-CN" altLang="zh-CN" sz="4000"/>
              <a:t>प्रयोग</a:t>
            </a:r>
            <a:r>
              <a:rPr lang="en-US" altLang="zh-CN" sz="4000"/>
              <a:t> </a:t>
            </a:r>
            <a:r>
              <a:rPr lang="zh-CN" altLang="zh-CN" sz="4000"/>
              <a:t>वविचार</a:t>
            </a:r>
            <a:endParaRPr lang="en-US"/>
          </a:p>
          <a:p>
            <a:r>
              <a:rPr lang="zh-CN" altLang="zh-CN" sz="4000"/>
              <a:t>प्रयोग म्हणजे</a:t>
            </a:r>
            <a:r>
              <a:rPr lang="en-US" altLang="zh-CN" sz="4000"/>
              <a:t> </a:t>
            </a:r>
            <a:r>
              <a:rPr lang="zh-CN" altLang="zh-CN" sz="4000"/>
              <a:t>जुळवणी</a:t>
            </a:r>
            <a:r>
              <a:rPr lang="en-US" altLang="zh-CN" sz="4000"/>
              <a:t> </a:t>
            </a:r>
            <a:r>
              <a:rPr lang="zh-CN" altLang="zh-CN" sz="4000"/>
              <a:t>करणे</a:t>
            </a:r>
            <a:r>
              <a:rPr lang="en-US" altLang="zh-CN" sz="4000"/>
              <a:t> </a:t>
            </a:r>
            <a:r>
              <a:rPr lang="zh-CN" altLang="zh-CN" sz="4000"/>
              <a:t>किवा</a:t>
            </a:r>
            <a:r>
              <a:rPr lang="en-US" altLang="zh-CN" sz="4000"/>
              <a:t> </a:t>
            </a:r>
            <a:r>
              <a:rPr lang="zh-CN" altLang="zh-CN" sz="4000"/>
              <a:t>रचना</a:t>
            </a:r>
            <a:r>
              <a:rPr lang="en-US" altLang="zh-CN" sz="4000"/>
              <a:t> </a:t>
            </a:r>
            <a:r>
              <a:rPr lang="zh-CN" altLang="zh-CN" sz="4000"/>
              <a:t>होय</a:t>
            </a:r>
            <a:r>
              <a:rPr lang="en-US" altLang="zh-CN" sz="4000"/>
              <a:t>. </a:t>
            </a:r>
            <a:endParaRPr lang="en-US"/>
          </a:p>
          <a:p>
            <a:r>
              <a:rPr lang="zh-CN" altLang="zh-CN" sz="4000"/>
              <a:t>कर्ता</a:t>
            </a:r>
            <a:r>
              <a:rPr lang="en-US" altLang="zh-CN" sz="4000"/>
              <a:t> </a:t>
            </a:r>
            <a:r>
              <a:rPr lang="zh-CN" altLang="zh-CN" sz="4000"/>
              <a:t>व</a:t>
            </a:r>
            <a:r>
              <a:rPr lang="en-US" altLang="zh-CN" sz="4000"/>
              <a:t> </a:t>
            </a:r>
            <a:r>
              <a:rPr lang="zh-CN" altLang="zh-CN" sz="4000"/>
              <a:t>कर्माचा</a:t>
            </a:r>
            <a:r>
              <a:rPr lang="en-US" altLang="zh-CN" sz="4000"/>
              <a:t> </a:t>
            </a:r>
            <a:r>
              <a:rPr lang="zh-CN" altLang="zh-CN" sz="4000"/>
              <a:t>शोध</a:t>
            </a:r>
            <a:endParaRPr lang="en-US"/>
          </a:p>
          <a:p>
            <a:r>
              <a:rPr lang="zh-CN" altLang="zh-CN" sz="4000"/>
              <a:t>क्रीयापदाचे</a:t>
            </a:r>
            <a:r>
              <a:rPr lang="en-US" altLang="zh-CN" sz="4000"/>
              <a:t> </a:t>
            </a:r>
            <a:r>
              <a:rPr lang="zh-CN" altLang="zh-CN" sz="4000"/>
              <a:t>प्रकार</a:t>
            </a:r>
            <a:r>
              <a:rPr lang="en-US" altLang="zh-CN" sz="4000"/>
              <a:t> 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Title 104866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5" name="Subtitle 1048664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2495306"/>
          </a:xfrm>
          <a:solidFill>
            <a:srgbClr val="FFC000"/>
          </a:solidFill>
        </p:spPr>
        <p:txBody>
          <a:bodyPr/>
          <a:lstStyle/>
          <a:p>
            <a:r>
              <a:rPr lang="zh-CN" sz="6000"/>
              <a:t>धन्यवाद 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宋体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vivo 1713</dc:creator>
  <cp:lastModifiedBy>hp</cp:lastModifiedBy>
  <cp:revision>2</cp:revision>
  <dcterms:created xsi:type="dcterms:W3CDTF">2015-05-10T13:30:45Z</dcterms:created>
  <dcterms:modified xsi:type="dcterms:W3CDTF">2023-02-23T10:09:13Z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c704f258227e4ed39c3430506fec14d9</vt:lpwstr>
  </property>
</Properties>
</file>