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ngadhar" userId="bd70492442e34d57" providerId="LiveId" clId="{4B3058AB-CF92-4055-82CC-10566D4551B7}"/>
    <pc:docChg chg="undo custSel addSld delSld modSld">
      <pc:chgData name="Gangadhar" userId="bd70492442e34d57" providerId="LiveId" clId="{4B3058AB-CF92-4055-82CC-10566D4551B7}" dt="2023-02-18T08:48:29.955" v="415"/>
      <pc:docMkLst>
        <pc:docMk/>
      </pc:docMkLst>
      <pc:sldChg chg="modSp new mod setBg">
        <pc:chgData name="Gangadhar" userId="bd70492442e34d57" providerId="LiveId" clId="{4B3058AB-CF92-4055-82CC-10566D4551B7}" dt="2023-02-18T08:32:44.127" v="179" actId="1076"/>
        <pc:sldMkLst>
          <pc:docMk/>
          <pc:sldMk cId="3653495556" sldId="256"/>
        </pc:sldMkLst>
        <pc:spChg chg="mod">
          <ac:chgData name="Gangadhar" userId="bd70492442e34d57" providerId="LiveId" clId="{4B3058AB-CF92-4055-82CC-10566D4551B7}" dt="2023-02-18T08:25:42.487" v="115" actId="1076"/>
          <ac:spMkLst>
            <pc:docMk/>
            <pc:sldMk cId="3653495556" sldId="256"/>
            <ac:spMk id="2" creationId="{4184B374-D452-3F46-E076-1CDD038F8106}"/>
          </ac:spMkLst>
        </pc:spChg>
        <pc:spChg chg="mod">
          <ac:chgData name="Gangadhar" userId="bd70492442e34d57" providerId="LiveId" clId="{4B3058AB-CF92-4055-82CC-10566D4551B7}" dt="2023-02-18T08:32:44.127" v="179" actId="1076"/>
          <ac:spMkLst>
            <pc:docMk/>
            <pc:sldMk cId="3653495556" sldId="256"/>
            <ac:spMk id="3" creationId="{DF3EBFEA-72FB-9461-5DB4-48A85A23AFB8}"/>
          </ac:spMkLst>
        </pc:spChg>
      </pc:sldChg>
      <pc:sldChg chg="modSp new mod">
        <pc:chgData name="Gangadhar" userId="bd70492442e34d57" providerId="LiveId" clId="{4B3058AB-CF92-4055-82CC-10566D4551B7}" dt="2023-02-18T08:48:29.955" v="415"/>
        <pc:sldMkLst>
          <pc:docMk/>
          <pc:sldMk cId="1636478482" sldId="257"/>
        </pc:sldMkLst>
        <pc:spChg chg="mod">
          <ac:chgData name="Gangadhar" userId="bd70492442e34d57" providerId="LiveId" clId="{4B3058AB-CF92-4055-82CC-10566D4551B7}" dt="2023-02-18T08:35:25.162" v="243" actId="1076"/>
          <ac:spMkLst>
            <pc:docMk/>
            <pc:sldMk cId="1636478482" sldId="257"/>
            <ac:spMk id="2" creationId="{E9D8482E-8B8F-29D2-FE62-CF80DC7A21EB}"/>
          </ac:spMkLst>
        </pc:spChg>
        <pc:spChg chg="mod">
          <ac:chgData name="Gangadhar" userId="bd70492442e34d57" providerId="LiveId" clId="{4B3058AB-CF92-4055-82CC-10566D4551B7}" dt="2023-02-18T08:48:29.955" v="415"/>
          <ac:spMkLst>
            <pc:docMk/>
            <pc:sldMk cId="1636478482" sldId="257"/>
            <ac:spMk id="3" creationId="{BE5320FA-C6F8-9B9D-86DC-CEC96A16E50F}"/>
          </ac:spMkLst>
        </pc:spChg>
      </pc:sldChg>
      <pc:sldChg chg="modSp new mod">
        <pc:chgData name="Gangadhar" userId="bd70492442e34d57" providerId="LiveId" clId="{4B3058AB-CF92-4055-82CC-10566D4551B7}" dt="2023-02-18T08:38:22.611" v="298" actId="207"/>
        <pc:sldMkLst>
          <pc:docMk/>
          <pc:sldMk cId="3189219556" sldId="258"/>
        </pc:sldMkLst>
        <pc:spChg chg="mod">
          <ac:chgData name="Gangadhar" userId="bd70492442e34d57" providerId="LiveId" clId="{4B3058AB-CF92-4055-82CC-10566D4551B7}" dt="2023-02-18T08:36:17.675" v="262" actId="1076"/>
          <ac:spMkLst>
            <pc:docMk/>
            <pc:sldMk cId="3189219556" sldId="258"/>
            <ac:spMk id="2" creationId="{3D3A8A76-3CD3-6969-B3B4-F386E8834A43}"/>
          </ac:spMkLst>
        </pc:spChg>
        <pc:spChg chg="mod">
          <ac:chgData name="Gangadhar" userId="bd70492442e34d57" providerId="LiveId" clId="{4B3058AB-CF92-4055-82CC-10566D4551B7}" dt="2023-02-18T08:38:22.611" v="298" actId="207"/>
          <ac:spMkLst>
            <pc:docMk/>
            <pc:sldMk cId="3189219556" sldId="258"/>
            <ac:spMk id="3" creationId="{B8038EEB-AD62-6114-5A95-1C0E52E8985E}"/>
          </ac:spMkLst>
        </pc:spChg>
      </pc:sldChg>
      <pc:sldChg chg="modSp new mod">
        <pc:chgData name="Gangadhar" userId="bd70492442e34d57" providerId="LiveId" clId="{4B3058AB-CF92-4055-82CC-10566D4551B7}" dt="2023-02-18T08:40:20.331" v="317" actId="2710"/>
        <pc:sldMkLst>
          <pc:docMk/>
          <pc:sldMk cId="3119062577" sldId="259"/>
        </pc:sldMkLst>
        <pc:spChg chg="mod">
          <ac:chgData name="Gangadhar" userId="bd70492442e34d57" providerId="LiveId" clId="{4B3058AB-CF92-4055-82CC-10566D4551B7}" dt="2023-02-18T08:37:35.615" v="286" actId="207"/>
          <ac:spMkLst>
            <pc:docMk/>
            <pc:sldMk cId="3119062577" sldId="259"/>
            <ac:spMk id="2" creationId="{549BB86D-2DFF-78FC-9BA7-BEFFE6CF20F1}"/>
          </ac:spMkLst>
        </pc:spChg>
        <pc:spChg chg="mod">
          <ac:chgData name="Gangadhar" userId="bd70492442e34d57" providerId="LiveId" clId="{4B3058AB-CF92-4055-82CC-10566D4551B7}" dt="2023-02-18T08:40:20.331" v="317" actId="2710"/>
          <ac:spMkLst>
            <pc:docMk/>
            <pc:sldMk cId="3119062577" sldId="259"/>
            <ac:spMk id="3" creationId="{9EFE3FAC-53B4-B26B-48AA-662448DFB67F}"/>
          </ac:spMkLst>
        </pc:spChg>
      </pc:sldChg>
      <pc:sldChg chg="modSp new mod">
        <pc:chgData name="Gangadhar" userId="bd70492442e34d57" providerId="LiveId" clId="{4B3058AB-CF92-4055-82CC-10566D4551B7}" dt="2023-02-18T08:40:36.630" v="320" actId="14100"/>
        <pc:sldMkLst>
          <pc:docMk/>
          <pc:sldMk cId="1355038670" sldId="260"/>
        </pc:sldMkLst>
        <pc:spChg chg="mod">
          <ac:chgData name="Gangadhar" userId="bd70492442e34d57" providerId="LiveId" clId="{4B3058AB-CF92-4055-82CC-10566D4551B7}" dt="2023-02-18T08:40:33.621" v="319" actId="1076"/>
          <ac:spMkLst>
            <pc:docMk/>
            <pc:sldMk cId="1355038670" sldId="260"/>
            <ac:spMk id="2" creationId="{1C94CF28-63A7-5B09-B4F1-4E6FBC7DE218}"/>
          </ac:spMkLst>
        </pc:spChg>
        <pc:spChg chg="mod">
          <ac:chgData name="Gangadhar" userId="bd70492442e34d57" providerId="LiveId" clId="{4B3058AB-CF92-4055-82CC-10566D4551B7}" dt="2023-02-18T08:40:36.630" v="320" actId="14100"/>
          <ac:spMkLst>
            <pc:docMk/>
            <pc:sldMk cId="1355038670" sldId="260"/>
            <ac:spMk id="3" creationId="{B306FCFC-9C06-0E39-A680-8E9F406BDFBB}"/>
          </ac:spMkLst>
        </pc:spChg>
      </pc:sldChg>
      <pc:sldChg chg="addSp delSp modSp new mod">
        <pc:chgData name="Gangadhar" userId="bd70492442e34d57" providerId="LiveId" clId="{4B3058AB-CF92-4055-82CC-10566D4551B7}" dt="2023-02-18T08:44:34.200" v="366" actId="2710"/>
        <pc:sldMkLst>
          <pc:docMk/>
          <pc:sldMk cId="2961342572" sldId="261"/>
        </pc:sldMkLst>
        <pc:spChg chg="add del mod">
          <ac:chgData name="Gangadhar" userId="bd70492442e34d57" providerId="LiveId" clId="{4B3058AB-CF92-4055-82CC-10566D4551B7}" dt="2023-02-18T08:44:34.200" v="366" actId="2710"/>
          <ac:spMkLst>
            <pc:docMk/>
            <pc:sldMk cId="2961342572" sldId="261"/>
            <ac:spMk id="2" creationId="{4D28E017-E43E-F1CC-2411-7B0AA2ACC957}"/>
          </ac:spMkLst>
        </pc:spChg>
        <pc:spChg chg="del mod">
          <ac:chgData name="Gangadhar" userId="bd70492442e34d57" providerId="LiveId" clId="{4B3058AB-CF92-4055-82CC-10566D4551B7}" dt="2023-02-18T08:29:31.129" v="147" actId="478"/>
          <ac:spMkLst>
            <pc:docMk/>
            <pc:sldMk cId="2961342572" sldId="261"/>
            <ac:spMk id="3" creationId="{8EC703D4-9ED6-3EB2-BA9F-4B0A175C36C9}"/>
          </ac:spMkLst>
        </pc:spChg>
      </pc:sldChg>
      <pc:sldChg chg="modSp new mod">
        <pc:chgData name="Gangadhar" userId="bd70492442e34d57" providerId="LiveId" clId="{4B3058AB-CF92-4055-82CC-10566D4551B7}" dt="2023-02-18T08:44:07.386" v="360" actId="2710"/>
        <pc:sldMkLst>
          <pc:docMk/>
          <pc:sldMk cId="2610444962" sldId="262"/>
        </pc:sldMkLst>
        <pc:spChg chg="mod">
          <ac:chgData name="Gangadhar" userId="bd70492442e34d57" providerId="LiveId" clId="{4B3058AB-CF92-4055-82CC-10566D4551B7}" dt="2023-02-18T08:43:14.221" v="350" actId="1076"/>
          <ac:spMkLst>
            <pc:docMk/>
            <pc:sldMk cId="2610444962" sldId="262"/>
            <ac:spMk id="2" creationId="{7ED5322B-48AA-5E56-13B5-F13CE6FDF6CA}"/>
          </ac:spMkLst>
        </pc:spChg>
        <pc:spChg chg="mod">
          <ac:chgData name="Gangadhar" userId="bd70492442e34d57" providerId="LiveId" clId="{4B3058AB-CF92-4055-82CC-10566D4551B7}" dt="2023-02-18T08:44:07.386" v="360" actId="2710"/>
          <ac:spMkLst>
            <pc:docMk/>
            <pc:sldMk cId="2610444962" sldId="262"/>
            <ac:spMk id="3" creationId="{C79762E4-0936-A15B-8107-C3F26B562356}"/>
          </ac:spMkLst>
        </pc:spChg>
      </pc:sldChg>
      <pc:sldChg chg="new del">
        <pc:chgData name="Gangadhar" userId="bd70492442e34d57" providerId="LiveId" clId="{4B3058AB-CF92-4055-82CC-10566D4551B7}" dt="2023-02-18T08:30:54.025" v="160" actId="680"/>
        <pc:sldMkLst>
          <pc:docMk/>
          <pc:sldMk cId="2598037789" sldId="263"/>
        </pc:sldMkLst>
      </pc:sldChg>
      <pc:sldChg chg="addSp modSp new mod">
        <pc:chgData name="Gangadhar" userId="bd70492442e34d57" providerId="LiveId" clId="{4B3058AB-CF92-4055-82CC-10566D4551B7}" dt="2023-02-18T08:45:14.529" v="373" actId="1076"/>
        <pc:sldMkLst>
          <pc:docMk/>
          <pc:sldMk cId="3415457424" sldId="263"/>
        </pc:sldMkLst>
        <pc:spChg chg="add mod">
          <ac:chgData name="Gangadhar" userId="bd70492442e34d57" providerId="LiveId" clId="{4B3058AB-CF92-4055-82CC-10566D4551B7}" dt="2023-02-18T08:45:14.529" v="373" actId="1076"/>
          <ac:spMkLst>
            <pc:docMk/>
            <pc:sldMk cId="3415457424" sldId="263"/>
            <ac:spMk id="2" creationId="{269221AF-61F2-FAF3-297A-C3331B2E3B63}"/>
          </ac:spMkLst>
        </pc:spChg>
      </pc:sldChg>
      <pc:sldChg chg="modSp new mod">
        <pc:chgData name="Gangadhar" userId="bd70492442e34d57" providerId="LiveId" clId="{4B3058AB-CF92-4055-82CC-10566D4551B7}" dt="2023-02-18T08:46:25.681" v="391" actId="1076"/>
        <pc:sldMkLst>
          <pc:docMk/>
          <pc:sldMk cId="3960679260" sldId="264"/>
        </pc:sldMkLst>
        <pc:spChg chg="mod">
          <ac:chgData name="Gangadhar" userId="bd70492442e34d57" providerId="LiveId" clId="{4B3058AB-CF92-4055-82CC-10566D4551B7}" dt="2023-02-18T08:45:50.534" v="382" actId="20577"/>
          <ac:spMkLst>
            <pc:docMk/>
            <pc:sldMk cId="3960679260" sldId="264"/>
            <ac:spMk id="2" creationId="{1E357C29-11F7-5352-0C6C-BC46AF12E3CF}"/>
          </ac:spMkLst>
        </pc:spChg>
        <pc:spChg chg="mod">
          <ac:chgData name="Gangadhar" userId="bd70492442e34d57" providerId="LiveId" clId="{4B3058AB-CF92-4055-82CC-10566D4551B7}" dt="2023-02-18T08:46:25.681" v="391" actId="1076"/>
          <ac:spMkLst>
            <pc:docMk/>
            <pc:sldMk cId="3960679260" sldId="264"/>
            <ac:spMk id="3" creationId="{96C4DCA1-A7A5-E213-579B-757C4A496A8A}"/>
          </ac:spMkLst>
        </pc:spChg>
      </pc:sldChg>
      <pc:sldChg chg="addSp modSp new mod">
        <pc:chgData name="Gangadhar" userId="bd70492442e34d57" providerId="LiveId" clId="{4B3058AB-CF92-4055-82CC-10566D4551B7}" dt="2023-02-18T08:46:54.634" v="397" actId="1076"/>
        <pc:sldMkLst>
          <pc:docMk/>
          <pc:sldMk cId="2466759332" sldId="265"/>
        </pc:sldMkLst>
        <pc:spChg chg="add mod">
          <ac:chgData name="Gangadhar" userId="bd70492442e34d57" providerId="LiveId" clId="{4B3058AB-CF92-4055-82CC-10566D4551B7}" dt="2023-02-18T08:46:54.634" v="397" actId="1076"/>
          <ac:spMkLst>
            <pc:docMk/>
            <pc:sldMk cId="2466759332" sldId="265"/>
            <ac:spMk id="2" creationId="{12A58479-E6F5-5D67-8386-963591D94F8A}"/>
          </ac:spMkLst>
        </pc:spChg>
      </pc:sldChg>
      <pc:sldChg chg="addSp modSp new mod">
        <pc:chgData name="Gangadhar" userId="bd70492442e34d57" providerId="LiveId" clId="{4B3058AB-CF92-4055-82CC-10566D4551B7}" dt="2023-02-18T08:47:44.209" v="409" actId="404"/>
        <pc:sldMkLst>
          <pc:docMk/>
          <pc:sldMk cId="918205845" sldId="266"/>
        </pc:sldMkLst>
        <pc:spChg chg="add mod">
          <ac:chgData name="Gangadhar" userId="bd70492442e34d57" providerId="LiveId" clId="{4B3058AB-CF92-4055-82CC-10566D4551B7}" dt="2023-02-18T08:47:44.209" v="409" actId="404"/>
          <ac:spMkLst>
            <pc:docMk/>
            <pc:sldMk cId="918205845" sldId="266"/>
            <ac:spMk id="2" creationId="{6BAD09F0-7E3C-C187-B091-678C4558C024}"/>
          </ac:spMkLst>
        </pc:spChg>
      </pc:sldChg>
      <pc:sldChg chg="new del">
        <pc:chgData name="Gangadhar" userId="bd70492442e34d57" providerId="LiveId" clId="{4B3058AB-CF92-4055-82CC-10566D4551B7}" dt="2023-02-18T08:32:18.046" v="175" actId="680"/>
        <pc:sldMkLst>
          <pc:docMk/>
          <pc:sldMk cId="1688775563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62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4420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529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275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82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245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318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0327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1970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346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6204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34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4B374-D452-3F46-E076-1CDD038F81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217" y="0"/>
            <a:ext cx="10018643" cy="2591535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IN" sz="5400" b="1" dirty="0" err="1">
                <a:solidFill>
                  <a:schemeClr val="accent3">
                    <a:lumMod val="50000"/>
                  </a:schemeClr>
                </a:solidFill>
                <a:effectLst/>
                <a:latin typeface="Kruti Dev Display 480" pitchFamily="2" charset="0"/>
                <a:ea typeface="Calibri" panose="020F0502020204030204" pitchFamily="34" charset="0"/>
                <a:cs typeface="Mangal" panose="02040503050203030202" pitchFamily="18" charset="0"/>
              </a:rPr>
              <a:t>प्रकरण</a:t>
            </a:r>
            <a:r>
              <a:rPr lang="en-IN" sz="5400" b="1" dirty="0">
                <a:solidFill>
                  <a:schemeClr val="accent3">
                    <a:lumMod val="50000"/>
                  </a:schemeClr>
                </a:solidFill>
                <a:effectLst/>
                <a:latin typeface="Kruti Dev Display 480" pitchFamily="2" charset="0"/>
                <a:ea typeface="Calibri" panose="020F0502020204030204" pitchFamily="34" charset="0"/>
                <a:cs typeface="Mangal" panose="02040503050203030202" pitchFamily="18" charset="0"/>
              </a:rPr>
              <a:t> - १ </a:t>
            </a:r>
            <a:br>
              <a:rPr lang="en-IN" sz="5400" b="1" dirty="0">
                <a:solidFill>
                  <a:schemeClr val="accent3">
                    <a:lumMod val="50000"/>
                  </a:schemeClr>
                </a:solidFill>
                <a:effectLst/>
                <a:latin typeface="Kruti Dev Display 480" pitchFamily="2" charset="0"/>
                <a:ea typeface="Calibri" panose="020F0502020204030204" pitchFamily="34" charset="0"/>
                <a:cs typeface="Mangal" panose="02040503050203030202" pitchFamily="18" charset="0"/>
              </a:rPr>
            </a:br>
            <a:r>
              <a:rPr lang="en-IN" sz="5400" b="1" dirty="0" err="1">
                <a:solidFill>
                  <a:schemeClr val="accent3">
                    <a:lumMod val="50000"/>
                  </a:schemeClr>
                </a:solidFill>
                <a:effectLst/>
                <a:latin typeface="Kruti Dev Display 480" pitchFamily="2" charset="0"/>
                <a:ea typeface="Calibri" panose="020F0502020204030204" pitchFamily="34" charset="0"/>
                <a:cs typeface="Mangal" panose="02040503050203030202" pitchFamily="18" charset="0"/>
              </a:rPr>
              <a:t>आधुनिक</a:t>
            </a:r>
            <a:r>
              <a:rPr lang="en-IN" sz="5400" b="1" dirty="0">
                <a:solidFill>
                  <a:schemeClr val="accent3">
                    <a:lumMod val="50000"/>
                  </a:schemeClr>
                </a:solidFill>
                <a:effectLst/>
                <a:latin typeface="Kruti Dev Display 48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5400" b="1" dirty="0" err="1">
                <a:solidFill>
                  <a:schemeClr val="accent3">
                    <a:lumMod val="50000"/>
                  </a:schemeClr>
                </a:solidFill>
                <a:effectLst/>
                <a:latin typeface="Kruti Dev Display 480" pitchFamily="2" charset="0"/>
                <a:ea typeface="Calibri" panose="020F0502020204030204" pitchFamily="34" charset="0"/>
                <a:cs typeface="Mangal" panose="02040503050203030202" pitchFamily="18" charset="0"/>
              </a:rPr>
              <a:t>राजकीय</a:t>
            </a:r>
            <a:r>
              <a:rPr lang="en-IN" sz="5400" b="1" dirty="0">
                <a:solidFill>
                  <a:schemeClr val="accent3">
                    <a:lumMod val="50000"/>
                  </a:schemeClr>
                </a:solidFill>
                <a:effectLst/>
                <a:latin typeface="Kruti Dev Display 48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5400" b="1" dirty="0" err="1">
                <a:solidFill>
                  <a:schemeClr val="accent3">
                    <a:lumMod val="50000"/>
                  </a:schemeClr>
                </a:solidFill>
                <a:effectLst/>
                <a:latin typeface="Kruti Dev Display 480" pitchFamily="2" charset="0"/>
                <a:ea typeface="Calibri" panose="020F0502020204030204" pitchFamily="34" charset="0"/>
                <a:cs typeface="Mangal" panose="02040503050203030202" pitchFamily="18" charset="0"/>
              </a:rPr>
              <a:t>विश्लेषणाचा</a:t>
            </a:r>
            <a:r>
              <a:rPr lang="en-IN" sz="5400" b="1" dirty="0">
                <a:solidFill>
                  <a:schemeClr val="accent3">
                    <a:lumMod val="50000"/>
                  </a:schemeClr>
                </a:solidFill>
                <a:effectLst/>
                <a:latin typeface="Kruti Dev Display 48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5400" b="1" dirty="0" err="1">
                <a:solidFill>
                  <a:schemeClr val="accent3">
                    <a:lumMod val="50000"/>
                  </a:schemeClr>
                </a:solidFill>
                <a:effectLst/>
                <a:latin typeface="Kruti Dev Display 480" pitchFamily="2" charset="0"/>
                <a:ea typeface="Calibri" panose="020F0502020204030204" pitchFamily="34" charset="0"/>
                <a:cs typeface="Mangal" panose="02040503050203030202" pitchFamily="18" charset="0"/>
              </a:rPr>
              <a:t>उदय</a:t>
            </a:r>
            <a:endParaRPr lang="en-IN" sz="5400" b="1" dirty="0">
              <a:solidFill>
                <a:schemeClr val="accent3">
                  <a:lumMod val="50000"/>
                </a:schemeClr>
              </a:solidFill>
              <a:latin typeface="Kruti Dev Display 48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3EBFEA-72FB-9461-5DB4-48A85A23A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8165" y="3210335"/>
            <a:ext cx="6815669" cy="1689655"/>
          </a:xfrm>
        </p:spPr>
        <p:txBody>
          <a:bodyPr>
            <a:normAutofit/>
          </a:bodyPr>
          <a:lstStyle/>
          <a:p>
            <a:endParaRPr lang="mr-IN" sz="3200" b="1" dirty="0">
              <a:latin typeface="Kruti Dev Display 480" pitchFamily="2" charset="0"/>
            </a:endParaRPr>
          </a:p>
          <a:p>
            <a:pPr algn="ctr"/>
            <a:r>
              <a:rPr lang="mr-IN" sz="4000" b="1" dirty="0">
                <a:solidFill>
                  <a:srgbClr val="C00000"/>
                </a:solidFill>
                <a:latin typeface="Kruti Dev Display 480" pitchFamily="2" charset="0"/>
              </a:rPr>
              <a:t>प्रा. गंगाधर राउलवाड</a:t>
            </a:r>
            <a:endParaRPr lang="en-IN" sz="4000" b="1" dirty="0">
              <a:solidFill>
                <a:srgbClr val="C00000"/>
              </a:solidFill>
              <a:latin typeface="Kruti Dev Display 48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495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A58479-E6F5-5D67-8386-963591D94F8A}"/>
              </a:ext>
            </a:extLst>
          </p:cNvPr>
          <p:cNvSpPr txBox="1"/>
          <p:nvPr/>
        </p:nvSpPr>
        <p:spPr>
          <a:xfrm>
            <a:off x="914402" y="894522"/>
            <a:ext cx="10167730" cy="4097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100" b="1" dirty="0">
                <a:solidFill>
                  <a:schemeClr val="accent4">
                    <a:lumMod val="75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5. </a:t>
            </a:r>
            <a:r>
              <a:rPr lang="en-IN" sz="3100" b="1" dirty="0" err="1">
                <a:solidFill>
                  <a:schemeClr val="accent4">
                    <a:lumMod val="75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संतुलनाची</a:t>
            </a:r>
            <a:r>
              <a:rPr lang="en-IN" sz="3100" b="1" dirty="0">
                <a:solidFill>
                  <a:schemeClr val="accent4">
                    <a:lumMod val="75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100" b="1" dirty="0" err="1">
                <a:solidFill>
                  <a:schemeClr val="accent4">
                    <a:lumMod val="75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प्रस्थापना</a:t>
            </a:r>
            <a:endParaRPr lang="en-IN" sz="3100" b="1" dirty="0">
              <a:solidFill>
                <a:schemeClr val="accent4">
                  <a:lumMod val="75000"/>
                </a:schemeClr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100" b="1" dirty="0">
                <a:solidFill>
                  <a:schemeClr val="accent4">
                    <a:lumMod val="75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6. </a:t>
            </a:r>
            <a:r>
              <a:rPr lang="en-IN" sz="3100" b="1" dirty="0" err="1">
                <a:solidFill>
                  <a:schemeClr val="accent4">
                    <a:lumMod val="75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शिस्तबद्ध</a:t>
            </a:r>
            <a:r>
              <a:rPr lang="en-IN" sz="3100" b="1" dirty="0">
                <a:solidFill>
                  <a:schemeClr val="accent4">
                    <a:lumMod val="75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100" b="1" dirty="0" err="1">
                <a:solidFill>
                  <a:schemeClr val="accent4">
                    <a:lumMod val="75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अभ्यासास</a:t>
            </a:r>
            <a:r>
              <a:rPr lang="en-IN" sz="3100" b="1" dirty="0">
                <a:solidFill>
                  <a:schemeClr val="accent4">
                    <a:lumMod val="75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100" b="1" dirty="0" err="1">
                <a:solidFill>
                  <a:schemeClr val="accent4">
                    <a:lumMod val="75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चालना</a:t>
            </a:r>
            <a:endParaRPr lang="en-IN" sz="3100" b="1" dirty="0">
              <a:solidFill>
                <a:schemeClr val="accent4">
                  <a:lumMod val="75000"/>
                </a:schemeClr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100" b="1" dirty="0">
                <a:solidFill>
                  <a:schemeClr val="accent4">
                    <a:lumMod val="75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7. </a:t>
            </a:r>
            <a:r>
              <a:rPr lang="en-IN" sz="3100" b="1" dirty="0" err="1">
                <a:solidFill>
                  <a:schemeClr val="accent4">
                    <a:lumMod val="75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राजकीय</a:t>
            </a:r>
            <a:r>
              <a:rPr lang="en-IN" sz="3100" b="1" dirty="0">
                <a:solidFill>
                  <a:schemeClr val="accent4">
                    <a:lumMod val="75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100" b="1" dirty="0" err="1">
                <a:solidFill>
                  <a:schemeClr val="accent4">
                    <a:lumMod val="75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नेतृत्वाला</a:t>
            </a:r>
            <a:r>
              <a:rPr lang="en-IN" sz="3100" b="1" dirty="0">
                <a:solidFill>
                  <a:schemeClr val="accent4">
                    <a:lumMod val="75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100" b="1" dirty="0" err="1">
                <a:solidFill>
                  <a:schemeClr val="accent4">
                    <a:lumMod val="75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मार्गदर्शक</a:t>
            </a:r>
            <a:endParaRPr lang="en-IN" sz="3100" b="1" dirty="0">
              <a:solidFill>
                <a:schemeClr val="accent4">
                  <a:lumMod val="75000"/>
                </a:schemeClr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100" b="1" dirty="0">
                <a:solidFill>
                  <a:schemeClr val="accent4">
                    <a:lumMod val="75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8. </a:t>
            </a:r>
            <a:r>
              <a:rPr lang="en-IN" sz="3100" b="1" dirty="0" err="1">
                <a:solidFill>
                  <a:schemeClr val="accent4">
                    <a:lumMod val="75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राजकीय</a:t>
            </a:r>
            <a:r>
              <a:rPr lang="en-IN" sz="3100" b="1" dirty="0">
                <a:solidFill>
                  <a:schemeClr val="accent4">
                    <a:lumMod val="75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100" b="1" dirty="0" err="1">
                <a:solidFill>
                  <a:schemeClr val="accent4">
                    <a:lumMod val="75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प्रक्रिया</a:t>
            </a:r>
            <a:r>
              <a:rPr lang="en-IN" sz="3100" b="1" dirty="0">
                <a:solidFill>
                  <a:schemeClr val="accent4">
                    <a:lumMod val="75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100" b="1" dirty="0" err="1">
                <a:solidFill>
                  <a:schemeClr val="accent4">
                    <a:lumMod val="75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संबंधीच्या</a:t>
            </a:r>
            <a:r>
              <a:rPr lang="en-IN" sz="3100" b="1" dirty="0">
                <a:solidFill>
                  <a:schemeClr val="accent4">
                    <a:lumMod val="75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100" b="1" dirty="0" err="1">
                <a:solidFill>
                  <a:schemeClr val="accent4">
                    <a:lumMod val="75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ज्ञानासाठी</a:t>
            </a:r>
            <a:r>
              <a:rPr lang="en-IN" sz="3100" b="1" dirty="0">
                <a:solidFill>
                  <a:schemeClr val="accent4">
                    <a:lumMod val="75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100" b="1" dirty="0" err="1">
                <a:solidFill>
                  <a:schemeClr val="accent4">
                    <a:lumMod val="75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उपयुक्त</a:t>
            </a:r>
            <a:endParaRPr lang="en-IN" sz="3100" b="1" dirty="0">
              <a:solidFill>
                <a:schemeClr val="accent4">
                  <a:lumMod val="75000"/>
                </a:schemeClr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759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AD09F0-7E3C-C187-B091-678C4558C024}"/>
              </a:ext>
            </a:extLst>
          </p:cNvPr>
          <p:cNvSpPr txBox="1"/>
          <p:nvPr/>
        </p:nvSpPr>
        <p:spPr>
          <a:xfrm>
            <a:off x="1272209" y="1630017"/>
            <a:ext cx="8279295" cy="1647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     </a:t>
            </a:r>
            <a:r>
              <a:rPr lang="en-US" sz="8000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r>
              <a:rPr lang="en-IN" sz="9600" b="1" dirty="0" err="1">
                <a:solidFill>
                  <a:schemeClr val="accent3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धन्यवाद</a:t>
            </a:r>
            <a:endParaRPr lang="en-IN" sz="8000" b="1" dirty="0">
              <a:solidFill>
                <a:schemeClr val="accent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205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8482E-8B8F-29D2-FE62-CF80DC7A2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638" y="366117"/>
            <a:ext cx="10058400" cy="816640"/>
          </a:xfrm>
        </p:spPr>
        <p:txBody>
          <a:bodyPr>
            <a:normAutofit/>
          </a:bodyPr>
          <a:lstStyle/>
          <a:p>
            <a:pPr algn="ctr"/>
            <a:r>
              <a:rPr lang="en-IN" b="1" dirty="0" err="1">
                <a:solidFill>
                  <a:srgbClr val="C0000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प्रस्तावना</a:t>
            </a:r>
            <a:endParaRPr lang="en-IN" sz="11500" b="1" dirty="0">
              <a:solidFill>
                <a:srgbClr val="C00000"/>
              </a:solidFill>
              <a:latin typeface="Kruti Dev Display 48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320FA-C6F8-9B9D-86DC-CEC96A16E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235" y="1080421"/>
            <a:ext cx="11559207" cy="4594822"/>
          </a:xfrm>
        </p:spPr>
        <p:txBody>
          <a:bodyPr>
            <a:normAutofit fontScale="92500"/>
          </a:bodyPr>
          <a:lstStyle/>
          <a:p>
            <a:pPr indent="91440" algn="just">
              <a:lnSpc>
                <a:spcPct val="200000"/>
              </a:lnSpc>
            </a:pPr>
            <a:r>
              <a:rPr lang="en-IN" sz="3600" b="1" dirty="0" err="1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दुसऱ्या</a:t>
            </a:r>
            <a:r>
              <a:rPr lang="en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महायुद्धानंतर</a:t>
            </a:r>
            <a:r>
              <a:rPr lang="en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आधुनिक</a:t>
            </a:r>
            <a:r>
              <a:rPr lang="en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राजकीय</a:t>
            </a:r>
            <a:r>
              <a:rPr lang="en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विश्लेषणाचा</a:t>
            </a:r>
            <a:r>
              <a:rPr lang="en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प्रारंभ</a:t>
            </a:r>
            <a:r>
              <a:rPr lang="en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झाला</a:t>
            </a:r>
            <a:r>
              <a:rPr lang="mr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.</a:t>
            </a:r>
            <a:r>
              <a:rPr lang="en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डेव्हिड</a:t>
            </a:r>
            <a:r>
              <a:rPr lang="en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ईस्टन</a:t>
            </a:r>
            <a:r>
              <a:rPr lang="mr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,</a:t>
            </a:r>
            <a:r>
              <a:rPr lang="en-US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रॉबर्ट</a:t>
            </a:r>
            <a:r>
              <a:rPr lang="en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डहाल</a:t>
            </a:r>
            <a:r>
              <a:rPr lang="mr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,</a:t>
            </a:r>
            <a:r>
              <a:rPr lang="en-US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कॅटलीन</a:t>
            </a:r>
            <a:r>
              <a:rPr lang="mr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,</a:t>
            </a:r>
            <a:r>
              <a:rPr lang="en-US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हेरॉल्ड</a:t>
            </a:r>
            <a:r>
              <a:rPr lang="en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लॉसवेल</a:t>
            </a:r>
            <a:r>
              <a:rPr lang="mr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,</a:t>
            </a:r>
            <a:r>
              <a:rPr lang="en-US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आल्मंड</a:t>
            </a:r>
            <a:r>
              <a:rPr lang="en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यांच्या</a:t>
            </a:r>
            <a:r>
              <a:rPr lang="en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वैचारिक</a:t>
            </a:r>
            <a:r>
              <a:rPr lang="en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आंदोलनांचा</a:t>
            </a:r>
            <a:r>
              <a:rPr lang="en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हा</a:t>
            </a:r>
            <a:r>
              <a:rPr lang="en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प्रमुख</a:t>
            </a:r>
            <a:r>
              <a:rPr lang="en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परिणाम</a:t>
            </a:r>
            <a:r>
              <a:rPr lang="en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होता</a:t>
            </a:r>
            <a:r>
              <a:rPr lang="en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की</a:t>
            </a:r>
            <a:r>
              <a:rPr lang="mr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,</a:t>
            </a:r>
            <a:r>
              <a:rPr lang="en-US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आधुनिक</a:t>
            </a:r>
            <a:r>
              <a:rPr lang="en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राजकीय</a:t>
            </a:r>
            <a:r>
              <a:rPr lang="en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विश्लेषण</a:t>
            </a:r>
            <a:r>
              <a:rPr lang="en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उदय</a:t>
            </a:r>
            <a:r>
              <a:rPr lang="en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पावले</a:t>
            </a:r>
            <a:r>
              <a:rPr lang="mr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.</a:t>
            </a:r>
            <a:r>
              <a:rPr lang="en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त्याचे</a:t>
            </a:r>
            <a:r>
              <a:rPr lang="en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अवलोकन</a:t>
            </a:r>
            <a:r>
              <a:rPr lang="en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पुढील</a:t>
            </a:r>
            <a:r>
              <a:rPr lang="en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प्रमाणे</a:t>
            </a:r>
            <a:r>
              <a:rPr lang="en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करता</a:t>
            </a:r>
            <a:r>
              <a:rPr lang="en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येईल</a:t>
            </a:r>
            <a:r>
              <a:rPr lang="mr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:</a:t>
            </a:r>
            <a:r>
              <a:rPr lang="en-IN" sz="3600" b="1" dirty="0">
                <a:solidFill>
                  <a:srgbClr val="00206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 </a:t>
            </a:r>
            <a:endParaRPr lang="en-IN" sz="4000" b="1" dirty="0">
              <a:solidFill>
                <a:srgbClr val="002060"/>
              </a:solidFill>
              <a:latin typeface="Kruti Dev Display 48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478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A8A76-3CD3-6969-B3B4-F386E8834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63527"/>
            <a:ext cx="10058400" cy="72537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1.1- </a:t>
            </a:r>
            <a:r>
              <a:rPr lang="en-IN" sz="3600" b="1" dirty="0" err="1">
                <a:solidFill>
                  <a:srgbClr val="C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अर्थ</a:t>
            </a:r>
            <a:r>
              <a:rPr lang="en-IN" sz="3600" b="1" dirty="0">
                <a:solidFill>
                  <a:srgbClr val="C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rgbClr val="C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आणि</a:t>
            </a:r>
            <a:r>
              <a:rPr lang="en-IN" sz="3600" b="1" dirty="0">
                <a:solidFill>
                  <a:srgbClr val="C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rgbClr val="C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व्याख्या</a:t>
            </a:r>
            <a:endParaRPr lang="en-IN" sz="8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38EEB-AD62-6114-5A95-1C0E52E89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687" y="1232452"/>
            <a:ext cx="11589025" cy="4636642"/>
          </a:xfrm>
        </p:spPr>
        <p:txBody>
          <a:bodyPr>
            <a:normAutofit/>
          </a:bodyPr>
          <a:lstStyle/>
          <a:p>
            <a:pPr marL="0" marR="0" algn="just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1.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हेरॉल्ड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लॉसवेल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- "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राजकारणात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कोणाला</a:t>
            </a:r>
            <a:r>
              <a:rPr lang="en-US" sz="2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काय</a:t>
            </a:r>
            <a:r>
              <a:rPr lang="en-US" sz="2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केव्हा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कसे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मिळते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याचे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विश्लेषण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म्हणजे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राजकीय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विश्लेषण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होय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".</a:t>
            </a:r>
            <a:endParaRPr lang="en-IN" sz="28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 algn="just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२.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रोलॉ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पिनाक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डेव्हिड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स्मिथ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- 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काय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आहे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आणि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काय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असावे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यामध्ये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समन्वय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कसा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निर्माण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करता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येईल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या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दृष्टीने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सरकार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आणि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राजकीय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प्रक्रियेच्या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व्यवस्थित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अभ्यासास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राजकीय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विश्लेषण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म्हणता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800" b="1" dirty="0" err="1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येईल</a:t>
            </a:r>
            <a:r>
              <a:rPr lang="en-IN" sz="2800" b="1" dirty="0">
                <a:solidFill>
                  <a:srgbClr val="7030A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".</a:t>
            </a:r>
            <a:endParaRPr lang="en-IN" sz="28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219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BB86D-2DFF-78FC-9BA7-BEFFE6CF2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1.2 - </a:t>
            </a:r>
            <a:r>
              <a:rPr lang="en-IN" sz="4000" b="1" dirty="0" err="1">
                <a:solidFill>
                  <a:srgbClr val="C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स्वरूप</a:t>
            </a:r>
            <a:endParaRPr lang="en-IN" sz="8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E3FAC-53B4-B26B-48AA-662448DFB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1262270"/>
            <a:ext cx="11072192" cy="4860234"/>
          </a:xfrm>
        </p:spPr>
        <p:txBody>
          <a:bodyPr>
            <a:normAutofit fontScale="92500" lnSpcReduction="20000"/>
          </a:bodyPr>
          <a:lstStyle/>
          <a:p>
            <a:pPr marL="0" marR="0" algn="just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1.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कल्पनावादी</a:t>
            </a:r>
            <a:r>
              <a:rPr lang="en-IN" sz="3600" b="1" dirty="0">
                <a:solidFill>
                  <a:schemeClr val="accent3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विश्लेषण</a:t>
            </a:r>
            <a:endParaRPr lang="en-IN" sz="3600" b="1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 algn="just">
              <a:lnSpc>
                <a:spcPct val="17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2.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मूल्यांना</a:t>
            </a:r>
            <a:r>
              <a:rPr lang="en-IN" sz="3600" b="1" dirty="0">
                <a:solidFill>
                  <a:schemeClr val="accent3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महत्त्व</a:t>
            </a:r>
            <a:endParaRPr lang="en-IN" sz="3600" b="1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 algn="just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3.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ऐतिहासिक</a:t>
            </a:r>
            <a:r>
              <a:rPr lang="en-IN" sz="3600" b="1" dirty="0">
                <a:solidFill>
                  <a:schemeClr val="accent3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दृष्टिकोनाचा</a:t>
            </a:r>
            <a:r>
              <a:rPr lang="en-IN" sz="3600" b="1" dirty="0">
                <a:solidFill>
                  <a:schemeClr val="accent3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स्वीकार</a:t>
            </a:r>
            <a:endParaRPr lang="en-IN" sz="3600" b="1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 algn="just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4.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वर्णनात्मक</a:t>
            </a:r>
            <a:endParaRPr lang="en-IN" sz="3600" b="1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 algn="just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5.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वैधानिक</a:t>
            </a:r>
            <a:r>
              <a:rPr lang="en-IN" sz="3600" b="1" dirty="0">
                <a:solidFill>
                  <a:schemeClr val="accent3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संस्थागत</a:t>
            </a:r>
            <a:r>
              <a:rPr lang="en-IN" sz="3600" b="1" dirty="0">
                <a:solidFill>
                  <a:schemeClr val="accent3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विश्लेषण</a:t>
            </a:r>
            <a:endParaRPr lang="en-IN" sz="3600" b="1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 algn="just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6.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निगमन</a:t>
            </a:r>
            <a:r>
              <a:rPr lang="en-IN" sz="3600" b="1" dirty="0">
                <a:solidFill>
                  <a:schemeClr val="accent3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पद्धतीचा</a:t>
            </a:r>
            <a:r>
              <a:rPr lang="en-IN" sz="3600" b="1" dirty="0">
                <a:solidFill>
                  <a:schemeClr val="accent3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अवलंब</a:t>
            </a:r>
            <a:endParaRPr lang="en-IN" sz="1800" b="1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062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4CF28-63A7-5B09-B4F1-4E6FBC7DE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11488"/>
            <a:ext cx="10058400" cy="702303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1.3 - </a:t>
            </a:r>
            <a:r>
              <a:rPr lang="en-IN" sz="4000" b="1" dirty="0" err="1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व्याप्ती</a:t>
            </a:r>
            <a:endParaRPr lang="en-IN" sz="4000" b="1" dirty="0">
              <a:solidFill>
                <a:srgbClr val="C00000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6FCFC-9C06-0E39-A680-8E9F406BD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713" y="1282148"/>
            <a:ext cx="11270973" cy="4830417"/>
          </a:xfrm>
        </p:spPr>
        <p:txBody>
          <a:bodyPr/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300" b="1" dirty="0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1. </a:t>
            </a:r>
            <a:r>
              <a:rPr lang="en-IN" sz="3300" b="1" dirty="0" err="1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व्यवस्था</a:t>
            </a:r>
            <a:r>
              <a:rPr lang="en-IN" sz="3300" b="1" dirty="0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300" b="1" dirty="0" err="1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विश्लेषण</a:t>
            </a:r>
            <a:endParaRPr lang="en-IN" sz="3300" b="1" dirty="0">
              <a:solidFill>
                <a:schemeClr val="accent3">
                  <a:lumMod val="50000"/>
                </a:schemeClr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300" b="1" dirty="0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2. </a:t>
            </a:r>
            <a:r>
              <a:rPr lang="en-IN" sz="3300" b="1" dirty="0" err="1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वर्तनवादी</a:t>
            </a:r>
            <a:r>
              <a:rPr lang="en-IN" sz="3300" b="1" dirty="0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300" b="1" dirty="0" err="1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अभ्यास</a:t>
            </a:r>
            <a:endParaRPr lang="en-IN" sz="3300" b="1" dirty="0">
              <a:solidFill>
                <a:schemeClr val="accent3">
                  <a:lumMod val="50000"/>
                </a:schemeClr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300" b="1" dirty="0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3. </a:t>
            </a:r>
            <a:r>
              <a:rPr lang="en-IN" sz="3300" b="1" dirty="0" err="1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अनोपचारिक</a:t>
            </a:r>
            <a:r>
              <a:rPr lang="en-IN" sz="3300" b="1" dirty="0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300" b="1" dirty="0" err="1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घटकांचे</a:t>
            </a:r>
            <a:r>
              <a:rPr lang="en-IN" sz="3300" b="1" dirty="0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300" b="1" dirty="0" err="1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अध्ययन</a:t>
            </a:r>
            <a:endParaRPr lang="en-IN" sz="3300" b="1" dirty="0">
              <a:solidFill>
                <a:schemeClr val="accent3">
                  <a:lumMod val="50000"/>
                </a:schemeClr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300" b="1" dirty="0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4. </a:t>
            </a:r>
            <a:r>
              <a:rPr lang="en-IN" sz="3300" b="1" dirty="0" err="1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बहुसत्तावाद</a:t>
            </a:r>
            <a:endParaRPr lang="en-IN" sz="3300" b="1" dirty="0">
              <a:solidFill>
                <a:schemeClr val="accent3">
                  <a:lumMod val="50000"/>
                </a:schemeClr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300" b="1" dirty="0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5. </a:t>
            </a:r>
            <a:r>
              <a:rPr lang="en-IN" sz="3300" b="1" dirty="0" err="1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विकासवादी</a:t>
            </a:r>
            <a:r>
              <a:rPr lang="en-IN" sz="3300" b="1" dirty="0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300" b="1" dirty="0" err="1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अभ्यास</a:t>
            </a:r>
            <a:endParaRPr lang="en-IN" sz="3300" b="1" dirty="0">
              <a:solidFill>
                <a:schemeClr val="accent3">
                  <a:lumMod val="50000"/>
                </a:schemeClr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038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8E017-E43E-F1CC-2411-7B0AA2ACC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348" y="278296"/>
            <a:ext cx="11300790" cy="4870173"/>
          </a:xfrm>
        </p:spPr>
        <p:txBody>
          <a:bodyPr>
            <a:no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ea typeface="+mn-ea"/>
                <a:cs typeface="Mangal" panose="02040503050203030202" pitchFamily="18" charset="0"/>
              </a:rPr>
              <a:t>6.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ea typeface="+mn-ea"/>
                <a:cs typeface="Mangal" panose="02040503050203030202" pitchFamily="18" charset="0"/>
              </a:rPr>
              <a:t>राजकीय</a:t>
            </a:r>
            <a:r>
              <a:rPr lang="en-IN" sz="3600" b="1" dirty="0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ea typeface="+mn-ea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ea typeface="+mn-ea"/>
                <a:cs typeface="Mangal" panose="02040503050203030202" pitchFamily="18" charset="0"/>
              </a:rPr>
              <a:t>प्रक्रियेचे</a:t>
            </a:r>
            <a:r>
              <a:rPr lang="en-IN" sz="3600" b="1" dirty="0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ea typeface="+mn-ea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ea typeface="+mn-ea"/>
                <a:cs typeface="Mangal" panose="02040503050203030202" pitchFamily="18" charset="0"/>
              </a:rPr>
              <a:t>निरीक्षण</a:t>
            </a:r>
            <a:br>
              <a:rPr lang="en-IN" sz="3600" b="1" dirty="0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ea typeface="+mn-ea"/>
                <a:cs typeface="Mangal" panose="02040503050203030202" pitchFamily="18" charset="0"/>
              </a:rPr>
            </a:b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ea typeface="+mn-ea"/>
                <a:cs typeface="Mangal" panose="02040503050203030202" pitchFamily="18" charset="0"/>
              </a:rPr>
              <a:t>7.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ea typeface="+mn-ea"/>
                <a:cs typeface="Mangal" panose="02040503050203030202" pitchFamily="18" charset="0"/>
              </a:rPr>
              <a:t>नव्या</a:t>
            </a:r>
            <a:r>
              <a:rPr lang="en-IN" sz="3600" b="1" dirty="0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ea typeface="+mn-ea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ea typeface="+mn-ea"/>
                <a:cs typeface="Mangal" panose="02040503050203030202" pitchFamily="18" charset="0"/>
              </a:rPr>
              <a:t>संकल्पनांचे</a:t>
            </a:r>
            <a:r>
              <a:rPr lang="en-IN" sz="3600" b="1" dirty="0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ea typeface="+mn-ea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ea typeface="+mn-ea"/>
                <a:cs typeface="Mangal" panose="02040503050203030202" pitchFamily="18" charset="0"/>
              </a:rPr>
              <a:t>अध्ययन</a:t>
            </a:r>
            <a:br>
              <a:rPr lang="en-IN" sz="3600" b="1" dirty="0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ea typeface="+mn-ea"/>
                <a:cs typeface="Mangal" panose="02040503050203030202" pitchFamily="18" charset="0"/>
              </a:rPr>
            </a:b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ea typeface="+mn-ea"/>
                <a:cs typeface="Mangal" panose="02040503050203030202" pitchFamily="18" charset="0"/>
              </a:rPr>
              <a:t>8.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ea typeface="+mn-ea"/>
                <a:cs typeface="Mangal" panose="02040503050203030202" pitchFamily="18" charset="0"/>
              </a:rPr>
              <a:t>लोकमताचा</a:t>
            </a:r>
            <a:r>
              <a:rPr lang="en-IN" sz="3600" b="1" dirty="0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ea typeface="+mn-ea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ea typeface="+mn-ea"/>
                <a:cs typeface="Mangal" panose="02040503050203030202" pitchFamily="18" charset="0"/>
              </a:rPr>
              <a:t>विचार</a:t>
            </a:r>
            <a:br>
              <a:rPr lang="en-IN" sz="3600" b="1" dirty="0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ea typeface="+mn-ea"/>
                <a:cs typeface="Mangal" panose="02040503050203030202" pitchFamily="18" charset="0"/>
              </a:rPr>
            </a:b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ea typeface="+mn-ea"/>
                <a:cs typeface="Mangal" panose="02040503050203030202" pitchFamily="18" charset="0"/>
              </a:rPr>
              <a:t>9.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ea typeface="+mn-ea"/>
                <a:cs typeface="Mangal" panose="02040503050203030202" pitchFamily="18" charset="0"/>
              </a:rPr>
              <a:t>नेतृत्वाचे</a:t>
            </a:r>
            <a:r>
              <a:rPr lang="en-IN" sz="3600" b="1" dirty="0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ea typeface="+mn-ea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ea typeface="+mn-ea"/>
                <a:cs typeface="Mangal" panose="02040503050203030202" pitchFamily="18" charset="0"/>
              </a:rPr>
              <a:t>अध्ययन</a:t>
            </a:r>
            <a:br>
              <a:rPr lang="en-IN" sz="3600" b="1" dirty="0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ea typeface="+mn-ea"/>
                <a:cs typeface="Mangal" panose="02040503050203030202" pitchFamily="18" charset="0"/>
              </a:rPr>
            </a:b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ea typeface="+mn-ea"/>
                <a:cs typeface="Mangal" panose="02040503050203030202" pitchFamily="18" charset="0"/>
              </a:rPr>
              <a:t>10.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ea typeface="+mn-ea"/>
                <a:cs typeface="Mangal" panose="02040503050203030202" pitchFamily="18" charset="0"/>
              </a:rPr>
              <a:t>बदलते</a:t>
            </a:r>
            <a:r>
              <a:rPr lang="en-IN" sz="3600" b="1" dirty="0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ea typeface="+mn-ea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ea typeface="+mn-ea"/>
                <a:cs typeface="Mangal" panose="02040503050203030202" pitchFamily="18" charset="0"/>
              </a:rPr>
              <a:t>राजकारण</a:t>
            </a:r>
            <a:endParaRPr lang="en-IN" sz="3600" b="1" dirty="0">
              <a:solidFill>
                <a:schemeClr val="accent3">
                  <a:lumMod val="50000"/>
                </a:schemeClr>
              </a:solidFill>
              <a:latin typeface="Mangal" panose="02040503050203030202" pitchFamily="18" charset="0"/>
              <a:ea typeface="+mn-ea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342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5322B-48AA-5E56-13B5-F13CE6FDF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86603"/>
            <a:ext cx="10058400" cy="80670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1.4- </a:t>
            </a:r>
            <a:r>
              <a:rPr lang="en-IN" sz="4000" b="1" dirty="0" err="1">
                <a:solidFill>
                  <a:srgbClr val="C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वैशिष्ट्ये</a:t>
            </a:r>
            <a:endParaRPr lang="en-IN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762E4-0936-A15B-8107-C3F26B562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17" y="1381539"/>
            <a:ext cx="11022496" cy="4701208"/>
          </a:xfrm>
        </p:spPr>
        <p:txBody>
          <a:bodyPr>
            <a:normAutofit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300" b="1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1. </a:t>
            </a:r>
            <a:r>
              <a:rPr lang="en-IN" sz="3300" b="1" dirty="0" err="1">
                <a:solidFill>
                  <a:schemeClr val="accent2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अनुभववादी</a:t>
            </a:r>
            <a:r>
              <a:rPr lang="en-IN" sz="3300" b="1" dirty="0">
                <a:solidFill>
                  <a:schemeClr val="accent2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300" b="1" dirty="0" err="1">
                <a:solidFill>
                  <a:schemeClr val="accent2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विश्लेषण</a:t>
            </a:r>
            <a:endParaRPr lang="en-IN" sz="3300" b="1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300" b="1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2. </a:t>
            </a:r>
            <a:r>
              <a:rPr lang="en-IN" sz="3300" b="1" dirty="0" err="1">
                <a:solidFill>
                  <a:schemeClr val="accent2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शास्त्रीय</a:t>
            </a:r>
            <a:r>
              <a:rPr lang="en-IN" sz="3300" b="1" dirty="0">
                <a:solidFill>
                  <a:schemeClr val="accent2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IN" sz="3300" b="1" dirty="0" err="1">
                <a:solidFill>
                  <a:schemeClr val="accent2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शिस्तबद्ध</a:t>
            </a:r>
            <a:r>
              <a:rPr lang="en-IN" sz="3300" b="1" dirty="0">
                <a:solidFill>
                  <a:schemeClr val="accent2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300" b="1" dirty="0" err="1">
                <a:solidFill>
                  <a:schemeClr val="accent2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विश्लेषण</a:t>
            </a:r>
            <a:endParaRPr lang="en-IN" sz="3300" b="1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300" b="1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3. </a:t>
            </a:r>
            <a:r>
              <a:rPr lang="en-IN" sz="3300" b="1" dirty="0" err="1">
                <a:solidFill>
                  <a:schemeClr val="accent2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वस्तुनिष्ठ</a:t>
            </a:r>
            <a:r>
              <a:rPr lang="en-IN" sz="3300" b="1" dirty="0">
                <a:solidFill>
                  <a:schemeClr val="accent2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300" b="1" dirty="0" err="1">
                <a:solidFill>
                  <a:schemeClr val="accent2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विश्लेषण</a:t>
            </a:r>
            <a:endParaRPr lang="en-IN" sz="3300" b="1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300" b="1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4. </a:t>
            </a:r>
            <a:r>
              <a:rPr lang="en-IN" sz="3300" b="1" dirty="0" err="1">
                <a:solidFill>
                  <a:schemeClr val="accent2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मुक्त</a:t>
            </a:r>
            <a:r>
              <a:rPr lang="en-IN" sz="3300" b="1" dirty="0">
                <a:solidFill>
                  <a:schemeClr val="accent2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300" b="1" dirty="0" err="1">
                <a:solidFill>
                  <a:schemeClr val="accent2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विश्लेषण</a:t>
            </a:r>
            <a:endParaRPr lang="en-IN" sz="3300" b="1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444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9221AF-61F2-FAF3-297A-C3331B2E3B63}"/>
              </a:ext>
            </a:extLst>
          </p:cNvPr>
          <p:cNvSpPr txBox="1"/>
          <p:nvPr/>
        </p:nvSpPr>
        <p:spPr>
          <a:xfrm>
            <a:off x="838200" y="914400"/>
            <a:ext cx="10515599" cy="4335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3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5. </a:t>
            </a:r>
            <a:r>
              <a:rPr lang="en-IN" sz="33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वर्तनवादी</a:t>
            </a:r>
            <a:r>
              <a:rPr lang="en-IN" sz="33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3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स्वरूप</a:t>
            </a:r>
            <a:endParaRPr lang="en-IN" sz="3300" b="1" dirty="0">
              <a:solidFill>
                <a:schemeClr val="accent2">
                  <a:lumMod val="50000"/>
                </a:schemeClr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3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6. </a:t>
            </a:r>
            <a:r>
              <a:rPr lang="en-IN" sz="33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बहुविध</a:t>
            </a:r>
            <a:r>
              <a:rPr lang="en-IN" sz="33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3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स्वरूप</a:t>
            </a:r>
            <a:endParaRPr lang="en-IN" sz="3300" b="1" dirty="0">
              <a:solidFill>
                <a:schemeClr val="accent2">
                  <a:lumMod val="50000"/>
                </a:schemeClr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3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7. </a:t>
            </a:r>
            <a:r>
              <a:rPr lang="en-IN" sz="33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तुलनात्मक</a:t>
            </a:r>
            <a:r>
              <a:rPr lang="en-IN" sz="33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3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विश्लेषणास</a:t>
            </a:r>
            <a:r>
              <a:rPr lang="en-IN" sz="33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3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महत्त्व</a:t>
            </a:r>
            <a:endParaRPr lang="en-IN" sz="3300" b="1" dirty="0">
              <a:solidFill>
                <a:schemeClr val="accent2">
                  <a:lumMod val="50000"/>
                </a:schemeClr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3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8. </a:t>
            </a:r>
            <a:r>
              <a:rPr lang="en-IN" sz="33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अमेरिकन</a:t>
            </a:r>
            <a:r>
              <a:rPr lang="en-IN" sz="33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3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विचारवंतांचा</a:t>
            </a:r>
            <a:r>
              <a:rPr lang="en-IN" sz="33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3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प्रभाव</a:t>
            </a:r>
            <a:endParaRPr lang="en-IN" sz="3300" b="1" dirty="0">
              <a:solidFill>
                <a:schemeClr val="accent2">
                  <a:lumMod val="50000"/>
                </a:schemeClr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457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57C29-11F7-5352-0C6C-BC46AF12E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1.5</a:t>
            </a:r>
            <a:r>
              <a:rPr lang="mr-IN" sz="4000" b="1" dirty="0">
                <a:solidFill>
                  <a:srgbClr val="C00000"/>
                </a:solidFill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solidFill>
                  <a:srgbClr val="C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महत्व</a:t>
            </a:r>
            <a:endParaRPr lang="en-IN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4DCA1-A7A5-E213-579B-757C4A496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1547560"/>
            <a:ext cx="11171582" cy="4023360"/>
          </a:xfrm>
        </p:spPr>
        <p:txBody>
          <a:bodyPr>
            <a:normAutofit fontScale="92500" lnSpcReduction="10000"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300" b="1" dirty="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1. </a:t>
            </a:r>
            <a:r>
              <a:rPr lang="en-IN" sz="3300" b="1" dirty="0" err="1">
                <a:solidFill>
                  <a:schemeClr val="accent4">
                    <a:lumMod val="7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राजकारणासंबंधीची</a:t>
            </a:r>
            <a:r>
              <a:rPr lang="en-IN" sz="3300" b="1" dirty="0">
                <a:solidFill>
                  <a:schemeClr val="accent4">
                    <a:lumMod val="7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300" b="1" dirty="0" err="1">
                <a:solidFill>
                  <a:schemeClr val="accent4">
                    <a:lumMod val="7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नवीन</a:t>
            </a:r>
            <a:r>
              <a:rPr lang="en-IN" sz="3300" b="1" dirty="0">
                <a:solidFill>
                  <a:schemeClr val="accent4">
                    <a:lumMod val="7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300" b="1" dirty="0" err="1">
                <a:solidFill>
                  <a:schemeClr val="accent4">
                    <a:lumMod val="7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जाणीव</a:t>
            </a:r>
            <a:endParaRPr lang="en-IN" sz="3300" b="1" dirty="0">
              <a:solidFill>
                <a:schemeClr val="accent4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300" b="1" dirty="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2. </a:t>
            </a:r>
            <a:r>
              <a:rPr lang="en-IN" sz="3300" b="1" dirty="0" err="1">
                <a:solidFill>
                  <a:schemeClr val="accent4">
                    <a:lumMod val="7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शास्त्रीय</a:t>
            </a:r>
            <a:r>
              <a:rPr lang="en-IN" sz="3300" b="1" dirty="0">
                <a:solidFill>
                  <a:schemeClr val="accent4">
                    <a:lumMod val="7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300" b="1" dirty="0" err="1">
                <a:solidFill>
                  <a:schemeClr val="accent4">
                    <a:lumMod val="7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महत्त्व</a:t>
            </a:r>
            <a:endParaRPr lang="en-IN" sz="3300" b="1" dirty="0">
              <a:solidFill>
                <a:schemeClr val="accent4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300" b="1" dirty="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3. </a:t>
            </a:r>
            <a:r>
              <a:rPr lang="en-IN" sz="3300" b="1" dirty="0" err="1">
                <a:solidFill>
                  <a:schemeClr val="accent4">
                    <a:lumMod val="7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नवे</a:t>
            </a:r>
            <a:r>
              <a:rPr lang="en-IN" sz="3300" b="1" dirty="0">
                <a:solidFill>
                  <a:schemeClr val="accent4">
                    <a:lumMod val="7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300" b="1" dirty="0" err="1">
                <a:solidFill>
                  <a:schemeClr val="accent4">
                    <a:lumMod val="7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दालन</a:t>
            </a:r>
            <a:r>
              <a:rPr lang="en-IN" sz="3300" b="1" dirty="0">
                <a:solidFill>
                  <a:schemeClr val="accent4">
                    <a:lumMod val="7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300" b="1" dirty="0" err="1">
                <a:solidFill>
                  <a:schemeClr val="accent4">
                    <a:lumMod val="7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खुले</a:t>
            </a:r>
            <a:endParaRPr lang="en-IN" sz="3300" b="1" dirty="0">
              <a:solidFill>
                <a:schemeClr val="accent4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300" b="1" dirty="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4. </a:t>
            </a:r>
            <a:r>
              <a:rPr lang="en-IN" sz="3300" b="1" dirty="0" err="1">
                <a:solidFill>
                  <a:schemeClr val="accent4">
                    <a:lumMod val="7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वास्तवाला</a:t>
            </a:r>
            <a:r>
              <a:rPr lang="en-IN" sz="3300" b="1" dirty="0">
                <a:solidFill>
                  <a:schemeClr val="accent4">
                    <a:lumMod val="7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300" b="1" dirty="0" err="1">
                <a:solidFill>
                  <a:schemeClr val="accent4">
                    <a:lumMod val="7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समजून</a:t>
            </a:r>
            <a:r>
              <a:rPr lang="en-IN" sz="3300" b="1" dirty="0">
                <a:solidFill>
                  <a:schemeClr val="accent4">
                    <a:lumMod val="7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300" b="1" dirty="0" err="1">
                <a:solidFill>
                  <a:schemeClr val="accent4">
                    <a:lumMod val="7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घेण्यासाठी</a:t>
            </a:r>
            <a:r>
              <a:rPr lang="en-IN" sz="3300" b="1" dirty="0">
                <a:solidFill>
                  <a:schemeClr val="accent4">
                    <a:lumMod val="7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300" b="1" dirty="0" err="1">
                <a:solidFill>
                  <a:schemeClr val="accent4">
                    <a:lumMod val="75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महत्त्वाचे</a:t>
            </a:r>
            <a:endParaRPr lang="en-IN" sz="3300" b="1" dirty="0">
              <a:solidFill>
                <a:schemeClr val="accent4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7926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</TotalTime>
  <Words>273</Words>
  <Application>Microsoft Office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Kruti Dev Display 480</vt:lpstr>
      <vt:lpstr>Mangal</vt:lpstr>
      <vt:lpstr>Retrospect</vt:lpstr>
      <vt:lpstr>प्रकरण - १  आधुनिक राजकीय विश्लेषणाचा उदय</vt:lpstr>
      <vt:lpstr>प्रस्तावना</vt:lpstr>
      <vt:lpstr>1.1- अर्थ आणि व्याख्या</vt:lpstr>
      <vt:lpstr>1.2 - स्वरूप</vt:lpstr>
      <vt:lpstr>1.3 - व्याप्ती</vt:lpstr>
      <vt:lpstr>6. राजकीय प्रक्रियेचे निरीक्षण 7. नव्या संकल्पनांचे अध्ययन 8. लोकमताचा विचार 9. नेतृत्वाचे अध्ययन 10. बदलते राजकारण</vt:lpstr>
      <vt:lpstr>1.4- वैशिष्ट्ये</vt:lpstr>
      <vt:lpstr>PowerPoint Presentation</vt:lpstr>
      <vt:lpstr>1.5 महत्व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प्रकरण - १  आधुनिक राजकीय विश्लेषणाचा उदय</dc:title>
  <dc:creator>Gangadhar</dc:creator>
  <cp:lastModifiedBy>Gangadhar</cp:lastModifiedBy>
  <cp:revision>1</cp:revision>
  <dcterms:created xsi:type="dcterms:W3CDTF">2023-02-18T08:14:34Z</dcterms:created>
  <dcterms:modified xsi:type="dcterms:W3CDTF">2023-02-18T08:48:32Z</dcterms:modified>
</cp:coreProperties>
</file>