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gadhar" userId="bd70492442e34d57" providerId="LiveId" clId="{4B3058AB-CF92-4055-82CC-10566D4551B7}"/>
    <pc:docChg chg="undo custSel addSld delSld modSld">
      <pc:chgData name="Gangadhar" userId="bd70492442e34d57" providerId="LiveId" clId="{4B3058AB-CF92-4055-82CC-10566D4551B7}" dt="2023-02-18T08:48:29.955" v="415"/>
      <pc:docMkLst>
        <pc:docMk/>
      </pc:docMkLst>
      <pc:sldChg chg="modSp new mod setBg">
        <pc:chgData name="Gangadhar" userId="bd70492442e34d57" providerId="LiveId" clId="{4B3058AB-CF92-4055-82CC-10566D4551B7}" dt="2023-02-18T08:32:44.127" v="179" actId="1076"/>
        <pc:sldMkLst>
          <pc:docMk/>
          <pc:sldMk cId="3653495556" sldId="256"/>
        </pc:sldMkLst>
        <pc:spChg chg="mod">
          <ac:chgData name="Gangadhar" userId="bd70492442e34d57" providerId="LiveId" clId="{4B3058AB-CF92-4055-82CC-10566D4551B7}" dt="2023-02-18T08:25:42.487" v="115" actId="1076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4B3058AB-CF92-4055-82CC-10566D4551B7}" dt="2023-02-18T08:32:44.127" v="179" actId="1076"/>
          <ac:spMkLst>
            <pc:docMk/>
            <pc:sldMk cId="3653495556" sldId="256"/>
            <ac:spMk id="3" creationId="{DF3EBFEA-72FB-9461-5DB4-48A85A23AFB8}"/>
          </ac:spMkLst>
        </pc:spChg>
      </pc:sldChg>
      <pc:sldChg chg="modSp new mod">
        <pc:chgData name="Gangadhar" userId="bd70492442e34d57" providerId="LiveId" clId="{4B3058AB-CF92-4055-82CC-10566D4551B7}" dt="2023-02-18T08:48:29.955" v="415"/>
        <pc:sldMkLst>
          <pc:docMk/>
          <pc:sldMk cId="1636478482" sldId="257"/>
        </pc:sldMkLst>
        <pc:spChg chg="mod">
          <ac:chgData name="Gangadhar" userId="bd70492442e34d57" providerId="LiveId" clId="{4B3058AB-CF92-4055-82CC-10566D4551B7}" dt="2023-02-18T08:35:25.162" v="243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4B3058AB-CF92-4055-82CC-10566D4551B7}" dt="2023-02-18T08:48:29.955" v="415"/>
          <ac:spMkLst>
            <pc:docMk/>
            <pc:sldMk cId="1636478482" sldId="257"/>
            <ac:spMk id="3" creationId="{BE5320FA-C6F8-9B9D-86DC-CEC96A16E50F}"/>
          </ac:spMkLst>
        </pc:spChg>
      </pc:sldChg>
      <pc:sldChg chg="modSp new mod">
        <pc:chgData name="Gangadhar" userId="bd70492442e34d57" providerId="LiveId" clId="{4B3058AB-CF92-4055-82CC-10566D4551B7}" dt="2023-02-18T08:38:22.611" v="298" actId="207"/>
        <pc:sldMkLst>
          <pc:docMk/>
          <pc:sldMk cId="3189219556" sldId="258"/>
        </pc:sldMkLst>
        <pc:spChg chg="mod">
          <ac:chgData name="Gangadhar" userId="bd70492442e34d57" providerId="LiveId" clId="{4B3058AB-CF92-4055-82CC-10566D4551B7}" dt="2023-02-18T08:36:17.675" v="262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4B3058AB-CF92-4055-82CC-10566D4551B7}" dt="2023-02-18T08:38:22.611" v="298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modSp new mod">
        <pc:chgData name="Gangadhar" userId="bd70492442e34d57" providerId="LiveId" clId="{4B3058AB-CF92-4055-82CC-10566D4551B7}" dt="2023-02-18T08:40:20.331" v="317" actId="2710"/>
        <pc:sldMkLst>
          <pc:docMk/>
          <pc:sldMk cId="3119062577" sldId="259"/>
        </pc:sldMkLst>
        <pc:spChg chg="mod">
          <ac:chgData name="Gangadhar" userId="bd70492442e34d57" providerId="LiveId" clId="{4B3058AB-CF92-4055-82CC-10566D4551B7}" dt="2023-02-18T08:37:35.615" v="286" actId="207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4B3058AB-CF92-4055-82CC-10566D4551B7}" dt="2023-02-18T08:40:20.331" v="317" actId="2710"/>
          <ac:spMkLst>
            <pc:docMk/>
            <pc:sldMk cId="3119062577" sldId="259"/>
            <ac:spMk id="3" creationId="{9EFE3FAC-53B4-B26B-48AA-662448DFB67F}"/>
          </ac:spMkLst>
        </pc:spChg>
      </pc:sldChg>
      <pc:sldChg chg="modSp new mod">
        <pc:chgData name="Gangadhar" userId="bd70492442e34d57" providerId="LiveId" clId="{4B3058AB-CF92-4055-82CC-10566D4551B7}" dt="2023-02-18T08:40:36.630" v="320" actId="14100"/>
        <pc:sldMkLst>
          <pc:docMk/>
          <pc:sldMk cId="1355038670" sldId="260"/>
        </pc:sldMkLst>
        <pc:spChg chg="mod">
          <ac:chgData name="Gangadhar" userId="bd70492442e34d57" providerId="LiveId" clId="{4B3058AB-CF92-4055-82CC-10566D4551B7}" dt="2023-02-18T08:40:33.621" v="319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4B3058AB-CF92-4055-82CC-10566D4551B7}" dt="2023-02-18T08:40:36.630" v="320" actId="14100"/>
          <ac:spMkLst>
            <pc:docMk/>
            <pc:sldMk cId="1355038670" sldId="260"/>
            <ac:spMk id="3" creationId="{B306FCFC-9C06-0E39-A680-8E9F406BDFBB}"/>
          </ac:spMkLst>
        </pc:spChg>
      </pc:sldChg>
      <pc:sldChg chg="addSp delSp modSp new mod">
        <pc:chgData name="Gangadhar" userId="bd70492442e34d57" providerId="LiveId" clId="{4B3058AB-CF92-4055-82CC-10566D4551B7}" dt="2023-02-18T08:44:34.200" v="366" actId="2710"/>
        <pc:sldMkLst>
          <pc:docMk/>
          <pc:sldMk cId="2961342572" sldId="261"/>
        </pc:sldMkLst>
        <pc:spChg chg="add del mod">
          <ac:chgData name="Gangadhar" userId="bd70492442e34d57" providerId="LiveId" clId="{4B3058AB-CF92-4055-82CC-10566D4551B7}" dt="2023-02-18T08:44:34.200" v="366" actId="2710"/>
          <ac:spMkLst>
            <pc:docMk/>
            <pc:sldMk cId="2961342572" sldId="261"/>
            <ac:spMk id="2" creationId="{4D28E017-E43E-F1CC-2411-7B0AA2ACC957}"/>
          </ac:spMkLst>
        </pc:spChg>
        <pc:spChg chg="del mod">
          <ac:chgData name="Gangadhar" userId="bd70492442e34d57" providerId="LiveId" clId="{4B3058AB-CF92-4055-82CC-10566D4551B7}" dt="2023-02-18T08:29:31.129" v="147" actId="478"/>
          <ac:spMkLst>
            <pc:docMk/>
            <pc:sldMk cId="2961342572" sldId="261"/>
            <ac:spMk id="3" creationId="{8EC703D4-9ED6-3EB2-BA9F-4B0A175C36C9}"/>
          </ac:spMkLst>
        </pc:spChg>
      </pc:sldChg>
      <pc:sldChg chg="modSp new mod">
        <pc:chgData name="Gangadhar" userId="bd70492442e34d57" providerId="LiveId" clId="{4B3058AB-CF92-4055-82CC-10566D4551B7}" dt="2023-02-18T08:44:07.386" v="360" actId="2710"/>
        <pc:sldMkLst>
          <pc:docMk/>
          <pc:sldMk cId="2610444962" sldId="262"/>
        </pc:sldMkLst>
        <pc:spChg chg="mod">
          <ac:chgData name="Gangadhar" userId="bd70492442e34d57" providerId="LiveId" clId="{4B3058AB-CF92-4055-82CC-10566D4551B7}" dt="2023-02-18T08:43:14.221" v="350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4B3058AB-CF92-4055-82CC-10566D4551B7}" dt="2023-02-18T08:44:07.386" v="360" actId="2710"/>
          <ac:spMkLst>
            <pc:docMk/>
            <pc:sldMk cId="2610444962" sldId="262"/>
            <ac:spMk id="3" creationId="{C79762E4-0936-A15B-8107-C3F26B562356}"/>
          </ac:spMkLst>
        </pc:spChg>
      </pc:sldChg>
      <pc:sldChg chg="new del">
        <pc:chgData name="Gangadhar" userId="bd70492442e34d57" providerId="LiveId" clId="{4B3058AB-CF92-4055-82CC-10566D4551B7}" dt="2023-02-18T08:30:54.025" v="160" actId="680"/>
        <pc:sldMkLst>
          <pc:docMk/>
          <pc:sldMk cId="2598037789" sldId="263"/>
        </pc:sldMkLst>
      </pc:sldChg>
      <pc:sldChg chg="addSp modSp new mod">
        <pc:chgData name="Gangadhar" userId="bd70492442e34d57" providerId="LiveId" clId="{4B3058AB-CF92-4055-82CC-10566D4551B7}" dt="2023-02-18T08:45:14.529" v="373" actId="1076"/>
        <pc:sldMkLst>
          <pc:docMk/>
          <pc:sldMk cId="3415457424" sldId="263"/>
        </pc:sldMkLst>
        <pc:spChg chg="add mod">
          <ac:chgData name="Gangadhar" userId="bd70492442e34d57" providerId="LiveId" clId="{4B3058AB-CF92-4055-82CC-10566D4551B7}" dt="2023-02-18T08:45:14.529" v="373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modSp new mod">
        <pc:chgData name="Gangadhar" userId="bd70492442e34d57" providerId="LiveId" clId="{4B3058AB-CF92-4055-82CC-10566D4551B7}" dt="2023-02-18T08:46:25.681" v="391" actId="1076"/>
        <pc:sldMkLst>
          <pc:docMk/>
          <pc:sldMk cId="3960679260" sldId="264"/>
        </pc:sldMkLst>
        <pc:spChg chg="mod">
          <ac:chgData name="Gangadhar" userId="bd70492442e34d57" providerId="LiveId" clId="{4B3058AB-CF92-4055-82CC-10566D4551B7}" dt="2023-02-18T08:45:50.534" v="382" actId="20577"/>
          <ac:spMkLst>
            <pc:docMk/>
            <pc:sldMk cId="3960679260" sldId="264"/>
            <ac:spMk id="2" creationId="{1E357C29-11F7-5352-0C6C-BC46AF12E3CF}"/>
          </ac:spMkLst>
        </pc:spChg>
        <pc:spChg chg="mod">
          <ac:chgData name="Gangadhar" userId="bd70492442e34d57" providerId="LiveId" clId="{4B3058AB-CF92-4055-82CC-10566D4551B7}" dt="2023-02-18T08:46:25.681" v="391" actId="1076"/>
          <ac:spMkLst>
            <pc:docMk/>
            <pc:sldMk cId="3960679260" sldId="264"/>
            <ac:spMk id="3" creationId="{96C4DCA1-A7A5-E213-579B-757C4A496A8A}"/>
          </ac:spMkLst>
        </pc:spChg>
      </pc:sldChg>
      <pc:sldChg chg="addSp modSp new mod">
        <pc:chgData name="Gangadhar" userId="bd70492442e34d57" providerId="LiveId" clId="{4B3058AB-CF92-4055-82CC-10566D4551B7}" dt="2023-02-18T08:46:54.634" v="397" actId="1076"/>
        <pc:sldMkLst>
          <pc:docMk/>
          <pc:sldMk cId="2466759332" sldId="265"/>
        </pc:sldMkLst>
        <pc:spChg chg="add mod">
          <ac:chgData name="Gangadhar" userId="bd70492442e34d57" providerId="LiveId" clId="{4B3058AB-CF92-4055-82CC-10566D4551B7}" dt="2023-02-18T08:46:54.634" v="397" actId="1076"/>
          <ac:spMkLst>
            <pc:docMk/>
            <pc:sldMk cId="2466759332" sldId="265"/>
            <ac:spMk id="2" creationId="{12A58479-E6F5-5D67-8386-963591D94F8A}"/>
          </ac:spMkLst>
        </pc:spChg>
      </pc:sldChg>
      <pc:sldChg chg="addSp modSp new mod">
        <pc:chgData name="Gangadhar" userId="bd70492442e34d57" providerId="LiveId" clId="{4B3058AB-CF92-4055-82CC-10566D4551B7}" dt="2023-02-18T08:47:44.209" v="409" actId="404"/>
        <pc:sldMkLst>
          <pc:docMk/>
          <pc:sldMk cId="918205845" sldId="266"/>
        </pc:sldMkLst>
        <pc:spChg chg="add mod">
          <ac:chgData name="Gangadhar" userId="bd70492442e34d57" providerId="LiveId" clId="{4B3058AB-CF92-4055-82CC-10566D4551B7}" dt="2023-02-18T08:47:44.209" v="409" actId="404"/>
          <ac:spMkLst>
            <pc:docMk/>
            <pc:sldMk cId="918205845" sldId="266"/>
            <ac:spMk id="2" creationId="{6BAD09F0-7E3C-C187-B091-678C4558C024}"/>
          </ac:spMkLst>
        </pc:spChg>
      </pc:sldChg>
      <pc:sldChg chg="new del">
        <pc:chgData name="Gangadhar" userId="bd70492442e34d57" providerId="LiveId" clId="{4B3058AB-CF92-4055-82CC-10566D4551B7}" dt="2023-02-18T08:32:18.046" v="175" actId="680"/>
        <pc:sldMkLst>
          <pc:docMk/>
          <pc:sldMk cId="1688775563" sldId="266"/>
        </pc:sldMkLst>
      </pc:sldChg>
    </pc:docChg>
  </pc:docChgLst>
  <pc:docChgLst>
    <pc:chgData name="Gangadhar" userId="bd70492442e34d57" providerId="LiveId" clId="{E62EE314-9A47-4BDB-AC72-064904D9416B}"/>
    <pc:docChg chg="custSel delSld modSld modMainMaster">
      <pc:chgData name="Gangadhar" userId="bd70492442e34d57" providerId="LiveId" clId="{E62EE314-9A47-4BDB-AC72-064904D9416B}" dt="2023-02-18T17:08:34.932" v="296" actId="207"/>
      <pc:docMkLst>
        <pc:docMk/>
      </pc:docMkLst>
      <pc:sldChg chg="modSp mod setBg">
        <pc:chgData name="Gangadhar" userId="bd70492442e34d57" providerId="LiveId" clId="{E62EE314-9A47-4BDB-AC72-064904D9416B}" dt="2023-02-18T17:08:34.932" v="296" actId="207"/>
        <pc:sldMkLst>
          <pc:docMk/>
          <pc:sldMk cId="3653495556" sldId="256"/>
        </pc:sldMkLst>
        <pc:spChg chg="mod">
          <ac:chgData name="Gangadhar" userId="bd70492442e34d57" providerId="LiveId" clId="{E62EE314-9A47-4BDB-AC72-064904D9416B}" dt="2023-02-18T17:08:34.932" v="296" actId="207"/>
          <ac:spMkLst>
            <pc:docMk/>
            <pc:sldMk cId="3653495556" sldId="256"/>
            <ac:spMk id="2" creationId="{4184B374-D452-3F46-E076-1CDD038F8106}"/>
          </ac:spMkLst>
        </pc:spChg>
      </pc:sldChg>
      <pc:sldChg chg="modSp mod">
        <pc:chgData name="Gangadhar" userId="bd70492442e34d57" providerId="LiveId" clId="{E62EE314-9A47-4BDB-AC72-064904D9416B}" dt="2023-02-18T16:58:22.974" v="146" actId="20577"/>
        <pc:sldMkLst>
          <pc:docMk/>
          <pc:sldMk cId="1636478482" sldId="257"/>
        </pc:sldMkLst>
        <pc:spChg chg="mod">
          <ac:chgData name="Gangadhar" userId="bd70492442e34d57" providerId="LiveId" clId="{E62EE314-9A47-4BDB-AC72-064904D9416B}" dt="2023-02-18T16:58:22.974" v="146" actId="20577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E62EE314-9A47-4BDB-AC72-064904D9416B}" dt="2023-02-18T16:58:08.997" v="140" actId="1076"/>
          <ac:spMkLst>
            <pc:docMk/>
            <pc:sldMk cId="1636478482" sldId="257"/>
            <ac:spMk id="3" creationId="{BE5320FA-C6F8-9B9D-86DC-CEC96A16E50F}"/>
          </ac:spMkLst>
        </pc:spChg>
      </pc:sldChg>
      <pc:sldChg chg="modSp mod">
        <pc:chgData name="Gangadhar" userId="bd70492442e34d57" providerId="LiveId" clId="{E62EE314-9A47-4BDB-AC72-064904D9416B}" dt="2023-02-18T17:00:37.789" v="197" actId="14100"/>
        <pc:sldMkLst>
          <pc:docMk/>
          <pc:sldMk cId="3189219556" sldId="258"/>
        </pc:sldMkLst>
        <pc:spChg chg="mod">
          <ac:chgData name="Gangadhar" userId="bd70492442e34d57" providerId="LiveId" clId="{E62EE314-9A47-4BDB-AC72-064904D9416B}" dt="2023-02-18T17:00:37.789" v="197" actId="14100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E62EE314-9A47-4BDB-AC72-064904D9416B}" dt="2023-02-18T17:00:32.709" v="195" actId="14100"/>
          <ac:spMkLst>
            <pc:docMk/>
            <pc:sldMk cId="3189219556" sldId="258"/>
            <ac:spMk id="3" creationId="{B8038EEB-AD62-6114-5A95-1C0E52E8985E}"/>
          </ac:spMkLst>
        </pc:spChg>
      </pc:sldChg>
      <pc:sldChg chg="modSp mod">
        <pc:chgData name="Gangadhar" userId="bd70492442e34d57" providerId="LiveId" clId="{E62EE314-9A47-4BDB-AC72-064904D9416B}" dt="2023-02-18T17:02:17.183" v="232" actId="14100"/>
        <pc:sldMkLst>
          <pc:docMk/>
          <pc:sldMk cId="3119062577" sldId="259"/>
        </pc:sldMkLst>
        <pc:spChg chg="mod">
          <ac:chgData name="Gangadhar" userId="bd70492442e34d57" providerId="LiveId" clId="{E62EE314-9A47-4BDB-AC72-064904D9416B}" dt="2023-02-18T17:01:25.553" v="221" actId="1076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E62EE314-9A47-4BDB-AC72-064904D9416B}" dt="2023-02-18T17:02:17.183" v="232" actId="14100"/>
          <ac:spMkLst>
            <pc:docMk/>
            <pc:sldMk cId="3119062577" sldId="259"/>
            <ac:spMk id="3" creationId="{9EFE3FAC-53B4-B26B-48AA-662448DFB67F}"/>
          </ac:spMkLst>
        </pc:spChg>
      </pc:sldChg>
      <pc:sldChg chg="addSp delSp modSp mod">
        <pc:chgData name="Gangadhar" userId="bd70492442e34d57" providerId="LiveId" clId="{E62EE314-9A47-4BDB-AC72-064904D9416B}" dt="2023-02-18T17:03:08.107" v="244" actId="14100"/>
        <pc:sldMkLst>
          <pc:docMk/>
          <pc:sldMk cId="1355038670" sldId="260"/>
        </pc:sldMkLst>
        <pc:spChg chg="del">
          <ac:chgData name="Gangadhar" userId="bd70492442e34d57" providerId="LiveId" clId="{E62EE314-9A47-4BDB-AC72-064904D9416B}" dt="2023-02-18T17:02:54.355" v="241" actId="478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E62EE314-9A47-4BDB-AC72-064904D9416B}" dt="2023-02-18T17:03:08.107" v="244" actId="14100"/>
          <ac:spMkLst>
            <pc:docMk/>
            <pc:sldMk cId="1355038670" sldId="260"/>
            <ac:spMk id="3" creationId="{B306FCFC-9C06-0E39-A680-8E9F406BDFBB}"/>
          </ac:spMkLst>
        </pc:spChg>
        <pc:spChg chg="add del mod">
          <ac:chgData name="Gangadhar" userId="bd70492442e34d57" providerId="LiveId" clId="{E62EE314-9A47-4BDB-AC72-064904D9416B}" dt="2023-02-18T17:02:57.995" v="242" actId="478"/>
          <ac:spMkLst>
            <pc:docMk/>
            <pc:sldMk cId="1355038670" sldId="260"/>
            <ac:spMk id="5" creationId="{531D369E-3D20-FB87-0072-E6308FE236E1}"/>
          </ac:spMkLst>
        </pc:spChg>
      </pc:sldChg>
      <pc:sldChg chg="del">
        <pc:chgData name="Gangadhar" userId="bd70492442e34d57" providerId="LiveId" clId="{E62EE314-9A47-4BDB-AC72-064904D9416B}" dt="2023-02-18T17:04:25.395" v="245" actId="2696"/>
        <pc:sldMkLst>
          <pc:docMk/>
          <pc:sldMk cId="2961342572" sldId="261"/>
        </pc:sldMkLst>
      </pc:sldChg>
      <pc:sldChg chg="modSp mod">
        <pc:chgData name="Gangadhar" userId="bd70492442e34d57" providerId="LiveId" clId="{E62EE314-9A47-4BDB-AC72-064904D9416B}" dt="2023-02-18T17:06:17.497" v="283" actId="1076"/>
        <pc:sldMkLst>
          <pc:docMk/>
          <pc:sldMk cId="2610444962" sldId="262"/>
        </pc:sldMkLst>
        <pc:spChg chg="mod">
          <ac:chgData name="Gangadhar" userId="bd70492442e34d57" providerId="LiveId" clId="{E62EE314-9A47-4BDB-AC72-064904D9416B}" dt="2023-02-18T17:06:17.497" v="283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E62EE314-9A47-4BDB-AC72-064904D9416B}" dt="2023-02-18T17:06:11.533" v="282" actId="14100"/>
          <ac:spMkLst>
            <pc:docMk/>
            <pc:sldMk cId="2610444962" sldId="262"/>
            <ac:spMk id="3" creationId="{C79762E4-0936-A15B-8107-C3F26B562356}"/>
          </ac:spMkLst>
        </pc:spChg>
      </pc:sldChg>
      <pc:sldChg chg="modSp mod">
        <pc:chgData name="Gangadhar" userId="bd70492442e34d57" providerId="LiveId" clId="{E62EE314-9A47-4BDB-AC72-064904D9416B}" dt="2023-02-18T17:07:12.871" v="292" actId="1076"/>
        <pc:sldMkLst>
          <pc:docMk/>
          <pc:sldMk cId="3415457424" sldId="263"/>
        </pc:sldMkLst>
        <pc:spChg chg="mod">
          <ac:chgData name="Gangadhar" userId="bd70492442e34d57" providerId="LiveId" clId="{E62EE314-9A47-4BDB-AC72-064904D9416B}" dt="2023-02-18T17:07:12.871" v="292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del">
        <pc:chgData name="Gangadhar" userId="bd70492442e34d57" providerId="LiveId" clId="{E62EE314-9A47-4BDB-AC72-064904D9416B}" dt="2023-02-18T17:07:41.664" v="293" actId="2696"/>
        <pc:sldMkLst>
          <pc:docMk/>
          <pc:sldMk cId="3960679260" sldId="264"/>
        </pc:sldMkLst>
      </pc:sldChg>
      <pc:sldChg chg="del">
        <pc:chgData name="Gangadhar" userId="bd70492442e34d57" providerId="LiveId" clId="{E62EE314-9A47-4BDB-AC72-064904D9416B}" dt="2023-02-18T17:07:45.320" v="294" actId="2696"/>
        <pc:sldMkLst>
          <pc:docMk/>
          <pc:sldMk cId="2466759332" sldId="265"/>
        </pc:sldMkLst>
      </pc:sldChg>
      <pc:sldChg chg="modSp mod">
        <pc:chgData name="Gangadhar" userId="bd70492442e34d57" providerId="LiveId" clId="{E62EE314-9A47-4BDB-AC72-064904D9416B}" dt="2023-02-18T17:08:24.818" v="295" actId="207"/>
        <pc:sldMkLst>
          <pc:docMk/>
          <pc:sldMk cId="918205845" sldId="266"/>
        </pc:sldMkLst>
        <pc:spChg chg="mod">
          <ac:chgData name="Gangadhar" userId="bd70492442e34d57" providerId="LiveId" clId="{E62EE314-9A47-4BDB-AC72-064904D9416B}" dt="2023-02-18T17:08:24.818" v="295" actId="207"/>
          <ac:spMkLst>
            <pc:docMk/>
            <pc:sldMk cId="918205845" sldId="266"/>
            <ac:spMk id="2" creationId="{6BAD09F0-7E3C-C187-B091-678C4558C024}"/>
          </ac:spMkLst>
        </pc:spChg>
      </pc:sldChg>
      <pc:sldMasterChg chg="setBg modSldLayout">
        <pc:chgData name="Gangadhar" userId="bd70492442e34d57" providerId="LiveId" clId="{E62EE314-9A47-4BDB-AC72-064904D9416B}" dt="2023-02-18T16:52:19.405" v="39"/>
        <pc:sldMasterMkLst>
          <pc:docMk/>
          <pc:sldMasterMk cId="1229348115" sldId="2147483930"/>
        </pc:sldMasterMkLst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2502628561" sldId="2147483931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3422752018" sldId="2147483932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2883828333" sldId="2147483933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1752454216" sldId="2147483934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453181020" sldId="2147483935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1950327513" sldId="2147483936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2021970278" sldId="2147483937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3423468795" sldId="2147483938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3016204904" sldId="2147483939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4254420612" sldId="2147483940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1775293082" sldId="2147483941"/>
          </pc:sldLayoutMkLst>
        </pc:sldLayoutChg>
      </pc:sldMasterChg>
      <pc:sldMasterChg chg="setBg modSldLayout">
        <pc:chgData name="Gangadhar" userId="bd70492442e34d57" providerId="LiveId" clId="{E62EE314-9A47-4BDB-AC72-064904D9416B}" dt="2023-02-18T16:53:08.600" v="45"/>
        <pc:sldMasterMkLst>
          <pc:docMk/>
          <pc:sldMasterMk cId="3689916324" sldId="2147483942"/>
        </pc:sldMasterMkLst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979926834" sldId="2147483943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237555871" sldId="2147483944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424138021" sldId="2147483945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461277963" sldId="2147483946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1175739971" sldId="2147483947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363602107" sldId="2147483948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663331089" sldId="2147483949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1917873688" sldId="2147483950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612068967" sldId="2147483951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3695464249" sldId="2147483952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068802049" sldId="214748395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2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546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80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75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3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127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73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60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33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87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06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1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B374-D452-3F46-E076-1CDD038F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418" y="129209"/>
            <a:ext cx="11439939" cy="270343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प्रकरण</a:t>
            </a:r>
            <a:r>
              <a:rPr lang="mr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60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-</a:t>
            </a:r>
            <a:r>
              <a:rPr lang="mr-IN" sz="48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3</a:t>
            </a:r>
            <a:br>
              <a:rPr lang="en-IN" sz="5400" b="1" dirty="0">
                <a:solidFill>
                  <a:srgbClr val="00B05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राजकीय</a:t>
            </a:r>
            <a:r>
              <a:rPr lang="en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नेतृत्व</a:t>
            </a:r>
            <a:endParaRPr lang="en-IN" sz="5400" b="1" dirty="0">
              <a:solidFill>
                <a:srgbClr val="00B050"/>
              </a:solidFill>
              <a:latin typeface="Kruti Dev Display 480" pitchFamily="2" charset="0"/>
              <a:cs typeface="Mangal" panose="02040503050203030202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BFEA-72FB-9461-5DB4-48A85A23A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3210335"/>
            <a:ext cx="6815669" cy="1689655"/>
          </a:xfrm>
        </p:spPr>
        <p:txBody>
          <a:bodyPr>
            <a:normAutofit/>
          </a:bodyPr>
          <a:lstStyle/>
          <a:p>
            <a:endParaRPr lang="mr-IN" sz="3200" b="1" dirty="0">
              <a:latin typeface="Kruti Dev Display 480" pitchFamily="2" charset="0"/>
            </a:endParaRPr>
          </a:p>
          <a:p>
            <a:pPr algn="ctr"/>
            <a:r>
              <a:rPr lang="mr-IN" sz="4000" b="1" dirty="0">
                <a:solidFill>
                  <a:srgbClr val="C00000"/>
                </a:solidFill>
                <a:latin typeface="Kruti Dev Display 480" pitchFamily="2" charset="0"/>
              </a:rPr>
              <a:t>प्रा. गंगाधर राउलवाड</a:t>
            </a:r>
            <a:endParaRPr lang="en-IN" sz="4000" b="1" dirty="0">
              <a:solidFill>
                <a:srgbClr val="C00000"/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482E-8B8F-29D2-FE62-CF80DC7A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38" y="156080"/>
            <a:ext cx="10058400" cy="924341"/>
          </a:xfrm>
        </p:spPr>
        <p:txBody>
          <a:bodyPr>
            <a:normAutofit/>
          </a:bodyPr>
          <a:lstStyle/>
          <a:p>
            <a:pPr algn="ctr"/>
            <a:r>
              <a:rPr lang="mr-IN" b="1" dirty="0">
                <a:solidFill>
                  <a:srgbClr val="C00000"/>
                </a:solidFill>
                <a:latin typeface="Kruti Dev Display 480" pitchFamily="2" charset="0"/>
              </a:rPr>
              <a:t>1.1</a:t>
            </a:r>
            <a:r>
              <a:rPr lang="en-IN" b="1" dirty="0">
                <a:solidFill>
                  <a:srgbClr val="C00000"/>
                </a:solidFill>
                <a:latin typeface="Kruti Dev Display 480" pitchFamily="2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Kruti Dev Display 480" pitchFamily="2" charset="0"/>
              </a:rPr>
              <a:t>अर्थ</a:t>
            </a:r>
            <a:r>
              <a:rPr lang="en-IN" b="1" dirty="0">
                <a:solidFill>
                  <a:srgbClr val="C00000"/>
                </a:solidFill>
                <a:latin typeface="Kruti Dev Display 480" pitchFamily="2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Kruti Dev Display 480" pitchFamily="2" charset="0"/>
              </a:rPr>
              <a:t>आणि</a:t>
            </a:r>
            <a:r>
              <a:rPr lang="en-IN" b="1" dirty="0">
                <a:solidFill>
                  <a:srgbClr val="C00000"/>
                </a:solidFill>
                <a:latin typeface="Kruti Dev Display 480" pitchFamily="2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Kruti Dev Display 480" pitchFamily="2" charset="0"/>
              </a:rPr>
              <a:t>व्याख्या</a:t>
            </a:r>
            <a:endParaRPr lang="en-IN" sz="11500" b="1" dirty="0">
              <a:solidFill>
                <a:srgbClr val="C00000"/>
              </a:solidFill>
              <a:latin typeface="Kruti Dev Display 48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20FA-C6F8-9B9D-86DC-CEC96A16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7" y="1368655"/>
            <a:ext cx="11559207" cy="4982449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mr-IN" sz="3600" b="1" dirty="0">
                <a:solidFill>
                  <a:srgbClr val="002060"/>
                </a:solidFill>
                <a:latin typeface="Kruti Dev Display 480" pitchFamily="2" charset="0"/>
              </a:rPr>
              <a:t>1.</a:t>
            </a:r>
            <a:r>
              <a:rPr lang="en-US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लेपियर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-</a:t>
            </a:r>
            <a:r>
              <a:rPr lang="mr-IN" sz="3600" b="1" dirty="0">
                <a:solidFill>
                  <a:srgbClr val="002060"/>
                </a:solidFill>
                <a:latin typeface="Kruti Dev Display 480" pitchFamily="2" charset="0"/>
              </a:rPr>
              <a:t>-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नेतृत्व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हे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एक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असे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वर्तन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आहे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जे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इतर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व्यक्तींच्या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वर्तनाला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प्रभावित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करत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असते</a:t>
            </a:r>
            <a:r>
              <a:rPr lang="mr-IN" sz="3600" b="1" dirty="0">
                <a:solidFill>
                  <a:srgbClr val="002060"/>
                </a:solidFill>
                <a:latin typeface="Kruti Dev Display 480" pitchFamily="2" charset="0"/>
              </a:rPr>
              <a:t>.</a:t>
            </a:r>
            <a:endParaRPr lang="en-IN" sz="3600" b="1" dirty="0">
              <a:solidFill>
                <a:srgbClr val="002060"/>
              </a:solidFill>
              <a:latin typeface="Kruti Dev Display 480" pitchFamily="2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mr-IN" sz="3600" b="1" dirty="0">
                <a:solidFill>
                  <a:srgbClr val="002060"/>
                </a:solidFill>
                <a:latin typeface="Kruti Dev Display 480" pitchFamily="2" charset="0"/>
              </a:rPr>
              <a:t>2.</a:t>
            </a:r>
            <a:r>
              <a:rPr lang="en-US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वेबस्टर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शब्दकोशानुसार</a:t>
            </a:r>
            <a:r>
              <a:rPr lang="en-US" sz="3600" b="1" dirty="0">
                <a:solidFill>
                  <a:srgbClr val="002060"/>
                </a:solidFill>
                <a:latin typeface="Kruti Dev Display 480" pitchFamily="2" charset="0"/>
              </a:rPr>
              <a:t>, "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नेतृत्व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म्हणजे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अशी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व्यक्ती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की</a:t>
            </a:r>
            <a:r>
              <a:rPr lang="mr-IN" sz="3600" b="1" dirty="0">
                <a:solidFill>
                  <a:srgbClr val="002060"/>
                </a:solidFill>
                <a:latin typeface="Kruti Dev Display 480" pitchFamily="2" charset="0"/>
              </a:rPr>
              <a:t>,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जे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समूहाला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निर्देश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देते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Kruti Dev Display 480" pitchFamily="2" charset="0"/>
              </a:rPr>
              <a:t>,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अज्ञानंकित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करते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किंवा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प्रमुख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म्हणून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मार्गदर्शन</a:t>
            </a:r>
            <a:r>
              <a:rPr lang="en-IN" sz="3600" b="1" dirty="0">
                <a:solidFill>
                  <a:srgbClr val="002060"/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Kruti Dev Display 480" pitchFamily="2" charset="0"/>
              </a:rPr>
              <a:t>करते</a:t>
            </a:r>
            <a:r>
              <a:rPr lang="mr-IN" sz="3600" b="1" dirty="0">
                <a:solidFill>
                  <a:srgbClr val="002060"/>
                </a:solidFill>
                <a:latin typeface="Kruti Dev Display 480" pitchFamily="2" charset="0"/>
              </a:rPr>
              <a:t>.</a:t>
            </a:r>
            <a:endParaRPr lang="en-IN" sz="3600" b="1" dirty="0">
              <a:solidFill>
                <a:srgbClr val="002060"/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7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3653"/>
            <a:ext cx="10058400" cy="9492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1.2</a:t>
            </a:r>
            <a:r>
              <a:rPr lang="en-IN" sz="36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नेतृत्वाचे</a:t>
            </a:r>
            <a:r>
              <a:rPr lang="en-IN" sz="36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घटक</a:t>
            </a:r>
            <a:endParaRPr lang="en-IN" sz="8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1739348"/>
            <a:ext cx="10058400" cy="4129746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नेता</a:t>
            </a:r>
            <a:endParaRPr lang="en-IN" sz="32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अनुयायी</a:t>
            </a:r>
            <a:endParaRPr lang="en-IN" sz="32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विशिष्ट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परिस्थिती</a:t>
            </a:r>
            <a:endParaRPr lang="en-IN" sz="32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उद्देश</a:t>
            </a:r>
            <a:endParaRPr lang="en-IN" sz="32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प्रसार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माध्यमे</a:t>
            </a:r>
            <a:endParaRPr lang="en-IN" sz="28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1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B86D-2DFF-78FC-9BA7-BEFFE6CF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8418"/>
            <a:ext cx="10058400" cy="75784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1.3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आदर्श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नेतृत्वाचे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गुण</a:t>
            </a:r>
            <a:endParaRPr lang="en-IN" sz="8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3FAC-53B4-B26B-48AA-662448DF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262270"/>
            <a:ext cx="11072192" cy="4770782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निर्णय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क्षमता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समज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सहकार्य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वृत्ती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उत्तरदायित्व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बौद्धिक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सामर्थ्य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शक्ती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सहनशीलता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FCFC-9C06-0E39-A680-8E9F406BD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834888"/>
            <a:ext cx="11270973" cy="5277678"/>
          </a:xfrm>
        </p:spPr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6.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अचूकता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7.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चैतन्यशाली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व्यक्तिमत्व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8.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प्रभावी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वक्ता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9.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उत्तम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संघटक</a:t>
            </a:r>
            <a:endParaRPr lang="en-IN" sz="36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10.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ज्ञानवंत</a:t>
            </a:r>
            <a:r>
              <a:rPr lang="en-IN" sz="3600" b="1" dirty="0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accent3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जाणवंत</a:t>
            </a: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3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22B-48AA-5E56-13B5-F13CE6FD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7990"/>
            <a:ext cx="10058400" cy="7454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1.4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नेतृत्वाचे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प्रकार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/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वर्गीकरण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62E4-0936-A15B-8107-C3F26B56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381539"/>
            <a:ext cx="11022496" cy="469127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शासकीय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लोकनिर्वाचित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स्वयंघोषित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सत्ताधारी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पक्ष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नेतृत्व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4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9221AF-61F2-FAF3-297A-C3331B2E3B63}"/>
              </a:ext>
            </a:extLst>
          </p:cNvPr>
          <p:cNvSpPr txBox="1"/>
          <p:nvPr/>
        </p:nvSpPr>
        <p:spPr>
          <a:xfrm>
            <a:off x="748748" y="457200"/>
            <a:ext cx="10515599" cy="5522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6.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संस्थात्मक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7.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कार्यक्षेत्रानुसार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8.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पारंपारिक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9.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संमोहन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/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करिष्माई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10.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वैचारिक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11.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शहरी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ग्रामीण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नेतृत्व</a:t>
            </a:r>
            <a:endParaRPr lang="en-IN" sz="3300" b="1" dirty="0">
              <a:solidFill>
                <a:schemeClr val="accent2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5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D09F0-7E3C-C187-B091-678C4558C024}"/>
              </a:ext>
            </a:extLst>
          </p:cNvPr>
          <p:cNvSpPr txBox="1"/>
          <p:nvPr/>
        </p:nvSpPr>
        <p:spPr>
          <a:xfrm>
            <a:off x="1272209" y="1630017"/>
            <a:ext cx="8279295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     </a:t>
            </a:r>
            <a:r>
              <a:rPr lang="en-US" sz="80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9600" b="1" dirty="0" err="1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धन्यवाद</a:t>
            </a:r>
            <a:endParaRPr lang="en-IN" sz="8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5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178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Kruti Dev Display 480</vt:lpstr>
      <vt:lpstr>Mangal</vt:lpstr>
      <vt:lpstr>Retrospect</vt:lpstr>
      <vt:lpstr>प्रकरण -3 राजकीय नेतृत्व</vt:lpstr>
      <vt:lpstr>1.1 अर्थ आणि व्याख्या</vt:lpstr>
      <vt:lpstr>1.2 नेतृत्वाचे घटक</vt:lpstr>
      <vt:lpstr>1.3 आदर्श नेतृत्वाचे गुण</vt:lpstr>
      <vt:lpstr>PowerPoint Presentation</vt:lpstr>
      <vt:lpstr>1.4 नेतृत्वाचे प्रकार /वर्गीकरण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- १  आधुनिक राजकीय विश्लेषणाचा उदय</dc:title>
  <dc:creator>Gangadhar</dc:creator>
  <cp:lastModifiedBy>Gangadhar</cp:lastModifiedBy>
  <cp:revision>1</cp:revision>
  <dcterms:created xsi:type="dcterms:W3CDTF">2023-02-18T08:14:34Z</dcterms:created>
  <dcterms:modified xsi:type="dcterms:W3CDTF">2023-02-18T17:08:38Z</dcterms:modified>
</cp:coreProperties>
</file>