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gadhar" userId="bd70492442e34d57" providerId="LiveId" clId="{4B3058AB-CF92-4055-82CC-10566D4551B7}"/>
    <pc:docChg chg="undo custSel addSld delSld modSld">
      <pc:chgData name="Gangadhar" userId="bd70492442e34d57" providerId="LiveId" clId="{4B3058AB-CF92-4055-82CC-10566D4551B7}" dt="2023-02-18T08:48:29.955" v="415"/>
      <pc:docMkLst>
        <pc:docMk/>
      </pc:docMkLst>
      <pc:sldChg chg="modSp new mod setBg">
        <pc:chgData name="Gangadhar" userId="bd70492442e34d57" providerId="LiveId" clId="{4B3058AB-CF92-4055-82CC-10566D4551B7}" dt="2023-02-18T08:32:44.127" v="179" actId="1076"/>
        <pc:sldMkLst>
          <pc:docMk/>
          <pc:sldMk cId="3653495556" sldId="256"/>
        </pc:sldMkLst>
        <pc:spChg chg="mod">
          <ac:chgData name="Gangadhar" userId="bd70492442e34d57" providerId="LiveId" clId="{4B3058AB-CF92-4055-82CC-10566D4551B7}" dt="2023-02-18T08:25:42.487" v="115" actId="1076"/>
          <ac:spMkLst>
            <pc:docMk/>
            <pc:sldMk cId="3653495556" sldId="256"/>
            <ac:spMk id="2" creationId="{4184B374-D452-3F46-E076-1CDD038F8106}"/>
          </ac:spMkLst>
        </pc:spChg>
        <pc:spChg chg="mod">
          <ac:chgData name="Gangadhar" userId="bd70492442e34d57" providerId="LiveId" clId="{4B3058AB-CF92-4055-82CC-10566D4551B7}" dt="2023-02-18T08:32:44.127" v="179" actId="1076"/>
          <ac:spMkLst>
            <pc:docMk/>
            <pc:sldMk cId="3653495556" sldId="256"/>
            <ac:spMk id="3" creationId="{DF3EBFEA-72FB-9461-5DB4-48A85A23AFB8}"/>
          </ac:spMkLst>
        </pc:spChg>
      </pc:sldChg>
      <pc:sldChg chg="modSp new mod">
        <pc:chgData name="Gangadhar" userId="bd70492442e34d57" providerId="LiveId" clId="{4B3058AB-CF92-4055-82CC-10566D4551B7}" dt="2023-02-18T08:48:29.955" v="415"/>
        <pc:sldMkLst>
          <pc:docMk/>
          <pc:sldMk cId="1636478482" sldId="257"/>
        </pc:sldMkLst>
        <pc:spChg chg="mod">
          <ac:chgData name="Gangadhar" userId="bd70492442e34d57" providerId="LiveId" clId="{4B3058AB-CF92-4055-82CC-10566D4551B7}" dt="2023-02-18T08:35:25.162" v="243" actId="1076"/>
          <ac:spMkLst>
            <pc:docMk/>
            <pc:sldMk cId="1636478482" sldId="257"/>
            <ac:spMk id="2" creationId="{E9D8482E-8B8F-29D2-FE62-CF80DC7A21EB}"/>
          </ac:spMkLst>
        </pc:spChg>
        <pc:spChg chg="mod">
          <ac:chgData name="Gangadhar" userId="bd70492442e34d57" providerId="LiveId" clId="{4B3058AB-CF92-4055-82CC-10566D4551B7}" dt="2023-02-18T08:48:29.955" v="415"/>
          <ac:spMkLst>
            <pc:docMk/>
            <pc:sldMk cId="1636478482" sldId="257"/>
            <ac:spMk id="3" creationId="{BE5320FA-C6F8-9B9D-86DC-CEC96A16E50F}"/>
          </ac:spMkLst>
        </pc:spChg>
      </pc:sldChg>
      <pc:sldChg chg="modSp new mod">
        <pc:chgData name="Gangadhar" userId="bd70492442e34d57" providerId="LiveId" clId="{4B3058AB-CF92-4055-82CC-10566D4551B7}" dt="2023-02-18T08:38:22.611" v="298" actId="207"/>
        <pc:sldMkLst>
          <pc:docMk/>
          <pc:sldMk cId="3189219556" sldId="258"/>
        </pc:sldMkLst>
        <pc:spChg chg="mod">
          <ac:chgData name="Gangadhar" userId="bd70492442e34d57" providerId="LiveId" clId="{4B3058AB-CF92-4055-82CC-10566D4551B7}" dt="2023-02-18T08:36:17.675" v="262" actId="1076"/>
          <ac:spMkLst>
            <pc:docMk/>
            <pc:sldMk cId="3189219556" sldId="258"/>
            <ac:spMk id="2" creationId="{3D3A8A76-3CD3-6969-B3B4-F386E8834A43}"/>
          </ac:spMkLst>
        </pc:spChg>
        <pc:spChg chg="mod">
          <ac:chgData name="Gangadhar" userId="bd70492442e34d57" providerId="LiveId" clId="{4B3058AB-CF92-4055-82CC-10566D4551B7}" dt="2023-02-18T08:38:22.611" v="298" actId="207"/>
          <ac:spMkLst>
            <pc:docMk/>
            <pc:sldMk cId="3189219556" sldId="258"/>
            <ac:spMk id="3" creationId="{B8038EEB-AD62-6114-5A95-1C0E52E8985E}"/>
          </ac:spMkLst>
        </pc:spChg>
      </pc:sldChg>
      <pc:sldChg chg="modSp new mod">
        <pc:chgData name="Gangadhar" userId="bd70492442e34d57" providerId="LiveId" clId="{4B3058AB-CF92-4055-82CC-10566D4551B7}" dt="2023-02-18T08:40:20.331" v="317" actId="2710"/>
        <pc:sldMkLst>
          <pc:docMk/>
          <pc:sldMk cId="3119062577" sldId="259"/>
        </pc:sldMkLst>
        <pc:spChg chg="mod">
          <ac:chgData name="Gangadhar" userId="bd70492442e34d57" providerId="LiveId" clId="{4B3058AB-CF92-4055-82CC-10566D4551B7}" dt="2023-02-18T08:37:35.615" v="286" actId="207"/>
          <ac:spMkLst>
            <pc:docMk/>
            <pc:sldMk cId="3119062577" sldId="259"/>
            <ac:spMk id="2" creationId="{549BB86D-2DFF-78FC-9BA7-BEFFE6CF20F1}"/>
          </ac:spMkLst>
        </pc:spChg>
        <pc:spChg chg="mod">
          <ac:chgData name="Gangadhar" userId="bd70492442e34d57" providerId="LiveId" clId="{4B3058AB-CF92-4055-82CC-10566D4551B7}" dt="2023-02-18T08:40:20.331" v="317" actId="2710"/>
          <ac:spMkLst>
            <pc:docMk/>
            <pc:sldMk cId="3119062577" sldId="259"/>
            <ac:spMk id="3" creationId="{9EFE3FAC-53B4-B26B-48AA-662448DFB67F}"/>
          </ac:spMkLst>
        </pc:spChg>
      </pc:sldChg>
      <pc:sldChg chg="modSp new mod">
        <pc:chgData name="Gangadhar" userId="bd70492442e34d57" providerId="LiveId" clId="{4B3058AB-CF92-4055-82CC-10566D4551B7}" dt="2023-02-18T08:40:36.630" v="320" actId="14100"/>
        <pc:sldMkLst>
          <pc:docMk/>
          <pc:sldMk cId="1355038670" sldId="260"/>
        </pc:sldMkLst>
        <pc:spChg chg="mod">
          <ac:chgData name="Gangadhar" userId="bd70492442e34d57" providerId="LiveId" clId="{4B3058AB-CF92-4055-82CC-10566D4551B7}" dt="2023-02-18T08:40:33.621" v="319" actId="1076"/>
          <ac:spMkLst>
            <pc:docMk/>
            <pc:sldMk cId="1355038670" sldId="260"/>
            <ac:spMk id="2" creationId="{1C94CF28-63A7-5B09-B4F1-4E6FBC7DE218}"/>
          </ac:spMkLst>
        </pc:spChg>
        <pc:spChg chg="mod">
          <ac:chgData name="Gangadhar" userId="bd70492442e34d57" providerId="LiveId" clId="{4B3058AB-CF92-4055-82CC-10566D4551B7}" dt="2023-02-18T08:40:36.630" v="320" actId="14100"/>
          <ac:spMkLst>
            <pc:docMk/>
            <pc:sldMk cId="1355038670" sldId="260"/>
            <ac:spMk id="3" creationId="{B306FCFC-9C06-0E39-A680-8E9F406BDFBB}"/>
          </ac:spMkLst>
        </pc:spChg>
      </pc:sldChg>
      <pc:sldChg chg="addSp delSp modSp new mod">
        <pc:chgData name="Gangadhar" userId="bd70492442e34d57" providerId="LiveId" clId="{4B3058AB-CF92-4055-82CC-10566D4551B7}" dt="2023-02-18T08:44:34.200" v="366" actId="2710"/>
        <pc:sldMkLst>
          <pc:docMk/>
          <pc:sldMk cId="2961342572" sldId="261"/>
        </pc:sldMkLst>
        <pc:spChg chg="add del mod">
          <ac:chgData name="Gangadhar" userId="bd70492442e34d57" providerId="LiveId" clId="{4B3058AB-CF92-4055-82CC-10566D4551B7}" dt="2023-02-18T08:44:34.200" v="366" actId="2710"/>
          <ac:spMkLst>
            <pc:docMk/>
            <pc:sldMk cId="2961342572" sldId="261"/>
            <ac:spMk id="2" creationId="{4D28E017-E43E-F1CC-2411-7B0AA2ACC957}"/>
          </ac:spMkLst>
        </pc:spChg>
        <pc:spChg chg="del mod">
          <ac:chgData name="Gangadhar" userId="bd70492442e34d57" providerId="LiveId" clId="{4B3058AB-CF92-4055-82CC-10566D4551B7}" dt="2023-02-18T08:29:31.129" v="147" actId="478"/>
          <ac:spMkLst>
            <pc:docMk/>
            <pc:sldMk cId="2961342572" sldId="261"/>
            <ac:spMk id="3" creationId="{8EC703D4-9ED6-3EB2-BA9F-4B0A175C36C9}"/>
          </ac:spMkLst>
        </pc:spChg>
      </pc:sldChg>
      <pc:sldChg chg="modSp new mod">
        <pc:chgData name="Gangadhar" userId="bd70492442e34d57" providerId="LiveId" clId="{4B3058AB-CF92-4055-82CC-10566D4551B7}" dt="2023-02-18T08:44:07.386" v="360" actId="2710"/>
        <pc:sldMkLst>
          <pc:docMk/>
          <pc:sldMk cId="2610444962" sldId="262"/>
        </pc:sldMkLst>
        <pc:spChg chg="mod">
          <ac:chgData name="Gangadhar" userId="bd70492442e34d57" providerId="LiveId" clId="{4B3058AB-CF92-4055-82CC-10566D4551B7}" dt="2023-02-18T08:43:14.221" v="350" actId="1076"/>
          <ac:spMkLst>
            <pc:docMk/>
            <pc:sldMk cId="2610444962" sldId="262"/>
            <ac:spMk id="2" creationId="{7ED5322B-48AA-5E56-13B5-F13CE6FDF6CA}"/>
          </ac:spMkLst>
        </pc:spChg>
        <pc:spChg chg="mod">
          <ac:chgData name="Gangadhar" userId="bd70492442e34d57" providerId="LiveId" clId="{4B3058AB-CF92-4055-82CC-10566D4551B7}" dt="2023-02-18T08:44:07.386" v="360" actId="2710"/>
          <ac:spMkLst>
            <pc:docMk/>
            <pc:sldMk cId="2610444962" sldId="262"/>
            <ac:spMk id="3" creationId="{C79762E4-0936-A15B-8107-C3F26B562356}"/>
          </ac:spMkLst>
        </pc:spChg>
      </pc:sldChg>
      <pc:sldChg chg="new del">
        <pc:chgData name="Gangadhar" userId="bd70492442e34d57" providerId="LiveId" clId="{4B3058AB-CF92-4055-82CC-10566D4551B7}" dt="2023-02-18T08:30:54.025" v="160" actId="680"/>
        <pc:sldMkLst>
          <pc:docMk/>
          <pc:sldMk cId="2598037789" sldId="263"/>
        </pc:sldMkLst>
      </pc:sldChg>
      <pc:sldChg chg="addSp modSp new mod">
        <pc:chgData name="Gangadhar" userId="bd70492442e34d57" providerId="LiveId" clId="{4B3058AB-CF92-4055-82CC-10566D4551B7}" dt="2023-02-18T08:45:14.529" v="373" actId="1076"/>
        <pc:sldMkLst>
          <pc:docMk/>
          <pc:sldMk cId="3415457424" sldId="263"/>
        </pc:sldMkLst>
        <pc:spChg chg="add mod">
          <ac:chgData name="Gangadhar" userId="bd70492442e34d57" providerId="LiveId" clId="{4B3058AB-CF92-4055-82CC-10566D4551B7}" dt="2023-02-18T08:45:14.529" v="373" actId="1076"/>
          <ac:spMkLst>
            <pc:docMk/>
            <pc:sldMk cId="3415457424" sldId="263"/>
            <ac:spMk id="2" creationId="{269221AF-61F2-FAF3-297A-C3331B2E3B63}"/>
          </ac:spMkLst>
        </pc:spChg>
      </pc:sldChg>
      <pc:sldChg chg="modSp new mod">
        <pc:chgData name="Gangadhar" userId="bd70492442e34d57" providerId="LiveId" clId="{4B3058AB-CF92-4055-82CC-10566D4551B7}" dt="2023-02-18T08:46:25.681" v="391" actId="1076"/>
        <pc:sldMkLst>
          <pc:docMk/>
          <pc:sldMk cId="3960679260" sldId="264"/>
        </pc:sldMkLst>
        <pc:spChg chg="mod">
          <ac:chgData name="Gangadhar" userId="bd70492442e34d57" providerId="LiveId" clId="{4B3058AB-CF92-4055-82CC-10566D4551B7}" dt="2023-02-18T08:45:50.534" v="382" actId="20577"/>
          <ac:spMkLst>
            <pc:docMk/>
            <pc:sldMk cId="3960679260" sldId="264"/>
            <ac:spMk id="2" creationId="{1E357C29-11F7-5352-0C6C-BC46AF12E3CF}"/>
          </ac:spMkLst>
        </pc:spChg>
        <pc:spChg chg="mod">
          <ac:chgData name="Gangadhar" userId="bd70492442e34d57" providerId="LiveId" clId="{4B3058AB-CF92-4055-82CC-10566D4551B7}" dt="2023-02-18T08:46:25.681" v="391" actId="1076"/>
          <ac:spMkLst>
            <pc:docMk/>
            <pc:sldMk cId="3960679260" sldId="264"/>
            <ac:spMk id="3" creationId="{96C4DCA1-A7A5-E213-579B-757C4A496A8A}"/>
          </ac:spMkLst>
        </pc:spChg>
      </pc:sldChg>
      <pc:sldChg chg="addSp modSp new mod">
        <pc:chgData name="Gangadhar" userId="bd70492442e34d57" providerId="LiveId" clId="{4B3058AB-CF92-4055-82CC-10566D4551B7}" dt="2023-02-18T08:46:54.634" v="397" actId="1076"/>
        <pc:sldMkLst>
          <pc:docMk/>
          <pc:sldMk cId="2466759332" sldId="265"/>
        </pc:sldMkLst>
        <pc:spChg chg="add mod">
          <ac:chgData name="Gangadhar" userId="bd70492442e34d57" providerId="LiveId" clId="{4B3058AB-CF92-4055-82CC-10566D4551B7}" dt="2023-02-18T08:46:54.634" v="397" actId="1076"/>
          <ac:spMkLst>
            <pc:docMk/>
            <pc:sldMk cId="2466759332" sldId="265"/>
            <ac:spMk id="2" creationId="{12A58479-E6F5-5D67-8386-963591D94F8A}"/>
          </ac:spMkLst>
        </pc:spChg>
      </pc:sldChg>
      <pc:sldChg chg="addSp modSp new mod">
        <pc:chgData name="Gangadhar" userId="bd70492442e34d57" providerId="LiveId" clId="{4B3058AB-CF92-4055-82CC-10566D4551B7}" dt="2023-02-18T08:47:44.209" v="409" actId="404"/>
        <pc:sldMkLst>
          <pc:docMk/>
          <pc:sldMk cId="918205845" sldId="266"/>
        </pc:sldMkLst>
        <pc:spChg chg="add mod">
          <ac:chgData name="Gangadhar" userId="bd70492442e34d57" providerId="LiveId" clId="{4B3058AB-CF92-4055-82CC-10566D4551B7}" dt="2023-02-18T08:47:44.209" v="409" actId="404"/>
          <ac:spMkLst>
            <pc:docMk/>
            <pc:sldMk cId="918205845" sldId="266"/>
            <ac:spMk id="2" creationId="{6BAD09F0-7E3C-C187-B091-678C4558C024}"/>
          </ac:spMkLst>
        </pc:spChg>
      </pc:sldChg>
      <pc:sldChg chg="new del">
        <pc:chgData name="Gangadhar" userId="bd70492442e34d57" providerId="LiveId" clId="{4B3058AB-CF92-4055-82CC-10566D4551B7}" dt="2023-02-18T08:32:18.046" v="175" actId="680"/>
        <pc:sldMkLst>
          <pc:docMk/>
          <pc:sldMk cId="1688775563" sldId="266"/>
        </pc:sldMkLst>
      </pc:sldChg>
    </pc:docChg>
  </pc:docChgLst>
  <pc:docChgLst>
    <pc:chgData name="Gangadhar" userId="bd70492442e34d57" providerId="LiveId" clId="{3CC819B3-CCFA-4EA5-99DA-33BE7B3F18E4}"/>
    <pc:docChg chg="custSel delSld modSld">
      <pc:chgData name="Gangadhar" userId="bd70492442e34d57" providerId="LiveId" clId="{3CC819B3-CCFA-4EA5-99DA-33BE7B3F18E4}" dt="2023-02-18T17:26:58.999" v="207" actId="1076"/>
      <pc:docMkLst>
        <pc:docMk/>
      </pc:docMkLst>
      <pc:sldChg chg="modSp mod">
        <pc:chgData name="Gangadhar" userId="bd70492442e34d57" providerId="LiveId" clId="{3CC819B3-CCFA-4EA5-99DA-33BE7B3F18E4}" dt="2023-02-18T17:13:56.225" v="20" actId="403"/>
        <pc:sldMkLst>
          <pc:docMk/>
          <pc:sldMk cId="3653495556" sldId="256"/>
        </pc:sldMkLst>
        <pc:spChg chg="mod">
          <ac:chgData name="Gangadhar" userId="bd70492442e34d57" providerId="LiveId" clId="{3CC819B3-CCFA-4EA5-99DA-33BE7B3F18E4}" dt="2023-02-18T17:13:44.223" v="18" actId="403"/>
          <ac:spMkLst>
            <pc:docMk/>
            <pc:sldMk cId="3653495556" sldId="256"/>
            <ac:spMk id="2" creationId="{4184B374-D452-3F46-E076-1CDD038F8106}"/>
          </ac:spMkLst>
        </pc:spChg>
        <pc:spChg chg="mod">
          <ac:chgData name="Gangadhar" userId="bd70492442e34d57" providerId="LiveId" clId="{3CC819B3-CCFA-4EA5-99DA-33BE7B3F18E4}" dt="2023-02-18T17:13:56.225" v="20" actId="403"/>
          <ac:spMkLst>
            <pc:docMk/>
            <pc:sldMk cId="3653495556" sldId="256"/>
            <ac:spMk id="3" creationId="{DF3EBFEA-72FB-9461-5DB4-48A85A23AFB8}"/>
          </ac:spMkLst>
        </pc:spChg>
      </pc:sldChg>
      <pc:sldChg chg="modSp mod">
        <pc:chgData name="Gangadhar" userId="bd70492442e34d57" providerId="LiveId" clId="{3CC819B3-CCFA-4EA5-99DA-33BE7B3F18E4}" dt="2023-02-18T17:15:19.627" v="39" actId="1076"/>
        <pc:sldMkLst>
          <pc:docMk/>
          <pc:sldMk cId="1636478482" sldId="257"/>
        </pc:sldMkLst>
        <pc:spChg chg="mod">
          <ac:chgData name="Gangadhar" userId="bd70492442e34d57" providerId="LiveId" clId="{3CC819B3-CCFA-4EA5-99DA-33BE7B3F18E4}" dt="2023-02-18T17:15:19.627" v="39" actId="1076"/>
          <ac:spMkLst>
            <pc:docMk/>
            <pc:sldMk cId="1636478482" sldId="257"/>
            <ac:spMk id="2" creationId="{E9D8482E-8B8F-29D2-FE62-CF80DC7A21EB}"/>
          </ac:spMkLst>
        </pc:spChg>
        <pc:spChg chg="mod">
          <ac:chgData name="Gangadhar" userId="bd70492442e34d57" providerId="LiveId" clId="{3CC819B3-CCFA-4EA5-99DA-33BE7B3F18E4}" dt="2023-02-18T17:15:10.392" v="38" actId="207"/>
          <ac:spMkLst>
            <pc:docMk/>
            <pc:sldMk cId="1636478482" sldId="257"/>
            <ac:spMk id="3" creationId="{BE5320FA-C6F8-9B9D-86DC-CEC96A16E50F}"/>
          </ac:spMkLst>
        </pc:spChg>
      </pc:sldChg>
      <pc:sldChg chg="modSp mod">
        <pc:chgData name="Gangadhar" userId="bd70492442e34d57" providerId="LiveId" clId="{3CC819B3-CCFA-4EA5-99DA-33BE7B3F18E4}" dt="2023-02-18T17:16:53.442" v="57" actId="207"/>
        <pc:sldMkLst>
          <pc:docMk/>
          <pc:sldMk cId="3189219556" sldId="258"/>
        </pc:sldMkLst>
        <pc:spChg chg="mod">
          <ac:chgData name="Gangadhar" userId="bd70492442e34d57" providerId="LiveId" clId="{3CC819B3-CCFA-4EA5-99DA-33BE7B3F18E4}" dt="2023-02-18T17:15:27.502" v="40" actId="1076"/>
          <ac:spMkLst>
            <pc:docMk/>
            <pc:sldMk cId="3189219556" sldId="258"/>
            <ac:spMk id="2" creationId="{3D3A8A76-3CD3-6969-B3B4-F386E8834A43}"/>
          </ac:spMkLst>
        </pc:spChg>
        <pc:spChg chg="mod">
          <ac:chgData name="Gangadhar" userId="bd70492442e34d57" providerId="LiveId" clId="{3CC819B3-CCFA-4EA5-99DA-33BE7B3F18E4}" dt="2023-02-18T17:16:53.442" v="57" actId="207"/>
          <ac:spMkLst>
            <pc:docMk/>
            <pc:sldMk cId="3189219556" sldId="258"/>
            <ac:spMk id="3" creationId="{B8038EEB-AD62-6114-5A95-1C0E52E8985E}"/>
          </ac:spMkLst>
        </pc:spChg>
      </pc:sldChg>
      <pc:sldChg chg="modSp mod">
        <pc:chgData name="Gangadhar" userId="bd70492442e34d57" providerId="LiveId" clId="{3CC819B3-CCFA-4EA5-99DA-33BE7B3F18E4}" dt="2023-02-18T17:19:23.578" v="106" actId="14100"/>
        <pc:sldMkLst>
          <pc:docMk/>
          <pc:sldMk cId="3119062577" sldId="259"/>
        </pc:sldMkLst>
        <pc:spChg chg="mod">
          <ac:chgData name="Gangadhar" userId="bd70492442e34d57" providerId="LiveId" clId="{3CC819B3-CCFA-4EA5-99DA-33BE7B3F18E4}" dt="2023-02-18T17:17:53.636" v="85" actId="27636"/>
          <ac:spMkLst>
            <pc:docMk/>
            <pc:sldMk cId="3119062577" sldId="259"/>
            <ac:spMk id="2" creationId="{549BB86D-2DFF-78FC-9BA7-BEFFE6CF20F1}"/>
          </ac:spMkLst>
        </pc:spChg>
        <pc:spChg chg="mod">
          <ac:chgData name="Gangadhar" userId="bd70492442e34d57" providerId="LiveId" clId="{3CC819B3-CCFA-4EA5-99DA-33BE7B3F18E4}" dt="2023-02-18T17:19:23.578" v="106" actId="14100"/>
          <ac:spMkLst>
            <pc:docMk/>
            <pc:sldMk cId="3119062577" sldId="259"/>
            <ac:spMk id="3" creationId="{9EFE3FAC-53B4-B26B-48AA-662448DFB67F}"/>
          </ac:spMkLst>
        </pc:spChg>
      </pc:sldChg>
      <pc:sldChg chg="modSp mod">
        <pc:chgData name="Gangadhar" userId="bd70492442e34d57" providerId="LiveId" clId="{3CC819B3-CCFA-4EA5-99DA-33BE7B3F18E4}" dt="2023-02-18T17:21:50.052" v="146" actId="14100"/>
        <pc:sldMkLst>
          <pc:docMk/>
          <pc:sldMk cId="1355038670" sldId="260"/>
        </pc:sldMkLst>
        <pc:spChg chg="mod">
          <ac:chgData name="Gangadhar" userId="bd70492442e34d57" providerId="LiveId" clId="{3CC819B3-CCFA-4EA5-99DA-33BE7B3F18E4}" dt="2023-02-18T17:20:50.131" v="131" actId="1076"/>
          <ac:spMkLst>
            <pc:docMk/>
            <pc:sldMk cId="1355038670" sldId="260"/>
            <ac:spMk id="2" creationId="{1C94CF28-63A7-5B09-B4F1-4E6FBC7DE218}"/>
          </ac:spMkLst>
        </pc:spChg>
        <pc:spChg chg="mod">
          <ac:chgData name="Gangadhar" userId="bd70492442e34d57" providerId="LiveId" clId="{3CC819B3-CCFA-4EA5-99DA-33BE7B3F18E4}" dt="2023-02-18T17:21:50.052" v="146" actId="14100"/>
          <ac:spMkLst>
            <pc:docMk/>
            <pc:sldMk cId="1355038670" sldId="260"/>
            <ac:spMk id="3" creationId="{B306FCFC-9C06-0E39-A680-8E9F406BDFBB}"/>
          </ac:spMkLst>
        </pc:spChg>
      </pc:sldChg>
      <pc:sldChg chg="modSp mod">
        <pc:chgData name="Gangadhar" userId="bd70492442e34d57" providerId="LiveId" clId="{3CC819B3-CCFA-4EA5-99DA-33BE7B3F18E4}" dt="2023-02-18T17:22:55.754" v="157" actId="14100"/>
        <pc:sldMkLst>
          <pc:docMk/>
          <pc:sldMk cId="2961342572" sldId="261"/>
        </pc:sldMkLst>
        <pc:spChg chg="mod">
          <ac:chgData name="Gangadhar" userId="bd70492442e34d57" providerId="LiveId" clId="{3CC819B3-CCFA-4EA5-99DA-33BE7B3F18E4}" dt="2023-02-18T17:22:55.754" v="157" actId="14100"/>
          <ac:spMkLst>
            <pc:docMk/>
            <pc:sldMk cId="2961342572" sldId="261"/>
            <ac:spMk id="2" creationId="{4D28E017-E43E-F1CC-2411-7B0AA2ACC957}"/>
          </ac:spMkLst>
        </pc:spChg>
      </pc:sldChg>
      <pc:sldChg chg="modSp mod">
        <pc:chgData name="Gangadhar" userId="bd70492442e34d57" providerId="LiveId" clId="{3CC819B3-CCFA-4EA5-99DA-33BE7B3F18E4}" dt="2023-02-18T17:25:24.371" v="194" actId="14100"/>
        <pc:sldMkLst>
          <pc:docMk/>
          <pc:sldMk cId="2610444962" sldId="262"/>
        </pc:sldMkLst>
        <pc:spChg chg="mod">
          <ac:chgData name="Gangadhar" userId="bd70492442e34d57" providerId="LiveId" clId="{3CC819B3-CCFA-4EA5-99DA-33BE7B3F18E4}" dt="2023-02-18T17:23:41.346" v="177" actId="20577"/>
          <ac:spMkLst>
            <pc:docMk/>
            <pc:sldMk cId="2610444962" sldId="262"/>
            <ac:spMk id="2" creationId="{7ED5322B-48AA-5E56-13B5-F13CE6FDF6CA}"/>
          </ac:spMkLst>
        </pc:spChg>
        <pc:spChg chg="mod">
          <ac:chgData name="Gangadhar" userId="bd70492442e34d57" providerId="LiveId" clId="{3CC819B3-CCFA-4EA5-99DA-33BE7B3F18E4}" dt="2023-02-18T17:25:24.371" v="194" actId="14100"/>
          <ac:spMkLst>
            <pc:docMk/>
            <pc:sldMk cId="2610444962" sldId="262"/>
            <ac:spMk id="3" creationId="{C79762E4-0936-A15B-8107-C3F26B562356}"/>
          </ac:spMkLst>
        </pc:spChg>
      </pc:sldChg>
      <pc:sldChg chg="modSp mod">
        <pc:chgData name="Gangadhar" userId="bd70492442e34d57" providerId="LiveId" clId="{3CC819B3-CCFA-4EA5-99DA-33BE7B3F18E4}" dt="2023-02-18T17:26:17.316" v="203" actId="14100"/>
        <pc:sldMkLst>
          <pc:docMk/>
          <pc:sldMk cId="3415457424" sldId="263"/>
        </pc:sldMkLst>
        <pc:spChg chg="mod">
          <ac:chgData name="Gangadhar" userId="bd70492442e34d57" providerId="LiveId" clId="{3CC819B3-CCFA-4EA5-99DA-33BE7B3F18E4}" dt="2023-02-18T17:26:17.316" v="203" actId="14100"/>
          <ac:spMkLst>
            <pc:docMk/>
            <pc:sldMk cId="3415457424" sldId="263"/>
            <ac:spMk id="2" creationId="{269221AF-61F2-FAF3-297A-C3331B2E3B63}"/>
          </ac:spMkLst>
        </pc:spChg>
      </pc:sldChg>
      <pc:sldChg chg="del">
        <pc:chgData name="Gangadhar" userId="bd70492442e34d57" providerId="LiveId" clId="{3CC819B3-CCFA-4EA5-99DA-33BE7B3F18E4}" dt="2023-02-18T17:26:26.086" v="204" actId="2696"/>
        <pc:sldMkLst>
          <pc:docMk/>
          <pc:sldMk cId="3960679260" sldId="264"/>
        </pc:sldMkLst>
      </pc:sldChg>
      <pc:sldChg chg="del">
        <pc:chgData name="Gangadhar" userId="bd70492442e34d57" providerId="LiveId" clId="{3CC819B3-CCFA-4EA5-99DA-33BE7B3F18E4}" dt="2023-02-18T17:26:28.796" v="205" actId="2696"/>
        <pc:sldMkLst>
          <pc:docMk/>
          <pc:sldMk cId="2466759332" sldId="265"/>
        </pc:sldMkLst>
      </pc:sldChg>
      <pc:sldChg chg="modSp mod">
        <pc:chgData name="Gangadhar" userId="bd70492442e34d57" providerId="LiveId" clId="{3CC819B3-CCFA-4EA5-99DA-33BE7B3F18E4}" dt="2023-02-18T17:26:58.999" v="207" actId="1076"/>
        <pc:sldMkLst>
          <pc:docMk/>
          <pc:sldMk cId="918205845" sldId="266"/>
        </pc:sldMkLst>
        <pc:spChg chg="mod">
          <ac:chgData name="Gangadhar" userId="bd70492442e34d57" providerId="LiveId" clId="{3CC819B3-CCFA-4EA5-99DA-33BE7B3F18E4}" dt="2023-02-18T17:26:58.999" v="207" actId="1076"/>
          <ac:spMkLst>
            <pc:docMk/>
            <pc:sldMk cId="918205845" sldId="266"/>
            <ac:spMk id="2" creationId="{6BAD09F0-7E3C-C187-B091-678C4558C0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787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3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71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04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41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856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834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44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28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842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3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6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23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49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816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72C69C-688D-4F56-8CD0-4E36CEEDF9B1}" type="datetimeFigureOut">
              <a:rPr lang="en-IN" smtClean="0"/>
              <a:t>18-02-2023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56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B374-D452-3F46-E076-1CDD038F8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399" y="837465"/>
            <a:ext cx="7851913" cy="2591535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err="1">
                <a:solidFill>
                  <a:schemeClr val="accent3">
                    <a:lumMod val="5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प्रकरण</a:t>
            </a:r>
            <a:r>
              <a:rPr lang="en-IN" sz="4400" b="1" dirty="0">
                <a:solidFill>
                  <a:schemeClr val="accent3">
                    <a:lumMod val="5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-</a:t>
            </a:r>
            <a:r>
              <a:rPr lang="mr-IN" sz="4400" b="1" dirty="0">
                <a:solidFill>
                  <a:schemeClr val="accent3">
                    <a:lumMod val="5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 </a:t>
            </a:r>
            <a:r>
              <a:rPr lang="mr-IN" sz="3600" b="1" dirty="0">
                <a:solidFill>
                  <a:schemeClr val="accent3">
                    <a:lumMod val="5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5</a:t>
            </a:r>
            <a:br>
              <a:rPr lang="en-IN" sz="5400" b="1" dirty="0">
                <a:solidFill>
                  <a:schemeClr val="accent3">
                    <a:lumMod val="50000"/>
                  </a:schemeClr>
                </a:solidFill>
                <a:effectLst/>
                <a:latin typeface="Kruti Dev Display 480" pitchFamily="2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sz="6600" b="1" dirty="0" err="1">
                <a:solidFill>
                  <a:schemeClr val="accent3">
                    <a:lumMod val="5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राजकीय</a:t>
            </a:r>
            <a:r>
              <a:rPr lang="en-IN" sz="6600" b="1" dirty="0">
                <a:solidFill>
                  <a:schemeClr val="accent3">
                    <a:lumMod val="5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 </a:t>
            </a:r>
            <a:r>
              <a:rPr lang="en-IN" sz="6600" b="1" dirty="0" err="1">
                <a:solidFill>
                  <a:schemeClr val="accent3">
                    <a:lumMod val="5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पक्ष</a:t>
            </a:r>
            <a:endParaRPr lang="en-IN" b="1" dirty="0">
              <a:solidFill>
                <a:schemeClr val="accent3">
                  <a:lumMod val="50000"/>
                </a:schemeClr>
              </a:solidFill>
              <a:latin typeface="Kruti Dev Display 480" pitchFamily="2" charset="0"/>
              <a:cs typeface="Mangal" panose="02040503050203030202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EBFEA-72FB-9461-5DB4-48A85A23A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210335"/>
            <a:ext cx="6815669" cy="1689655"/>
          </a:xfrm>
        </p:spPr>
        <p:txBody>
          <a:bodyPr>
            <a:normAutofit/>
          </a:bodyPr>
          <a:lstStyle/>
          <a:p>
            <a:endParaRPr lang="mr-IN" sz="3200" b="1" dirty="0">
              <a:latin typeface="Kruti Dev Display 480" pitchFamily="2" charset="0"/>
            </a:endParaRPr>
          </a:p>
          <a:p>
            <a:pPr algn="ctr"/>
            <a:r>
              <a:rPr lang="mr-IN" sz="4400" b="1" dirty="0">
                <a:solidFill>
                  <a:srgbClr val="00B050"/>
                </a:solidFill>
                <a:latin typeface="Kruti Dev Display 480" pitchFamily="2" charset="0"/>
              </a:rPr>
              <a:t>प्रा. गंगाधर राउलवाड</a:t>
            </a:r>
            <a:endParaRPr lang="en-IN" sz="4400" b="1" dirty="0">
              <a:solidFill>
                <a:srgbClr val="00B050"/>
              </a:solidFill>
              <a:latin typeface="Kruti Dev Display 48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9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482E-8B8F-29D2-FE62-CF80DC7A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38" y="723926"/>
            <a:ext cx="10058400" cy="816640"/>
          </a:xfrm>
        </p:spPr>
        <p:txBody>
          <a:bodyPr>
            <a:normAutofit/>
          </a:bodyPr>
          <a:lstStyle/>
          <a:p>
            <a:pPr algn="ctr"/>
            <a:r>
              <a:rPr lang="en-IN" b="1" dirty="0" err="1">
                <a:solidFill>
                  <a:srgbClr val="C00000"/>
                </a:solidFill>
                <a:effectLst/>
                <a:latin typeface="Kruti Dev Display 480" pitchFamily="2" charset="0"/>
                <a:ea typeface="Calibri" panose="020F0502020204030204" pitchFamily="34" charset="0"/>
              </a:rPr>
              <a:t>प्रस्तावना</a:t>
            </a:r>
            <a:endParaRPr lang="en-IN" sz="11500" b="1" dirty="0">
              <a:solidFill>
                <a:srgbClr val="C00000"/>
              </a:solidFill>
              <a:latin typeface="Kruti Dev Display 48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320FA-C6F8-9B9D-86DC-CEC96A16E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19" y="1309021"/>
            <a:ext cx="10507319" cy="4594822"/>
          </a:xfrm>
        </p:spPr>
        <p:txBody>
          <a:bodyPr>
            <a:normAutofit/>
          </a:bodyPr>
          <a:lstStyle/>
          <a:p>
            <a:pPr indent="0" algn="just">
              <a:lnSpc>
                <a:spcPct val="200000"/>
              </a:lnSpc>
              <a:buNone/>
            </a:pP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पक्षविरहित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राजकीय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व्यवस्था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जगातील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कोणत्याच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राष्ट्रात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दिसून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येत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नाही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.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राजकीय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पक्ष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हे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आधुनिक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राजकीय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व्यवस्थेचा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व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प्रक्रियेचा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अविभाज्य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भाग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आहे</a:t>
            </a:r>
            <a:r>
              <a:rPr lang="mr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.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राजकीय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पक्ष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नाही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असा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कोणताही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देश</a:t>
            </a:r>
            <a:r>
              <a:rPr lang="en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नाही</a:t>
            </a:r>
            <a:r>
              <a:rPr lang="mr-IN" sz="36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Kruti Dev Display 480" pitchFamily="2" charset="0"/>
                <a:cs typeface="+mj-cs"/>
              </a:rPr>
              <a:t>.</a:t>
            </a:r>
            <a:endParaRPr lang="en-IN" sz="3600" b="1" dirty="0">
              <a:ln w="3175" cmpd="sng">
                <a:noFill/>
              </a:ln>
              <a:solidFill>
                <a:schemeClr val="accent2">
                  <a:lumMod val="75000"/>
                </a:schemeClr>
              </a:solidFill>
              <a:latin typeface="Kruti Dev Display 48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647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8A76-3CD3-6969-B3B4-F386E883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26216"/>
            <a:ext cx="10058400" cy="72537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1.1- </a:t>
            </a:r>
            <a:r>
              <a:rPr lang="en-IN" sz="3600" b="1" dirty="0" err="1">
                <a:solidFill>
                  <a:srgbClr val="C0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अर्थ</a:t>
            </a:r>
            <a:r>
              <a:rPr lang="en-IN" sz="3600" b="1" dirty="0">
                <a:solidFill>
                  <a:srgbClr val="C0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C0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आणि</a:t>
            </a:r>
            <a:r>
              <a:rPr lang="en-IN" sz="3600" b="1" dirty="0">
                <a:solidFill>
                  <a:srgbClr val="C0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C0000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व्याख्या</a:t>
            </a:r>
            <a:endParaRPr lang="en-IN" sz="8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8EEB-AD62-6114-5A95-1C0E52E8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95142"/>
            <a:ext cx="10412896" cy="4636642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1.</a:t>
            </a:r>
            <a:r>
              <a:rPr lang="mr-IN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लॉसवेल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- "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सर्वसमावेशक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धोरणे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तयार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करणारा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व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निवडणुकीत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उमेदवार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उभे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करणारा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गट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म्हणजे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राजकीय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पक्ष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होय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".</a:t>
            </a:r>
            <a:endParaRPr lang="mr-IN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IN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2.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जोसेफ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शूपीटर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- "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सत्ता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प्राप्त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करण्यासाठी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आणि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मिळालेली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सत्ता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टिकवून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ठेवण्यासाठी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तथा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इतरावर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प्रभाव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पाडण्यासाठी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संघटित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झालेला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लोकसमूह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म्हणजे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राजकीय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पक्ष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होय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18921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B86D-2DFF-78FC-9BA7-BEFFE6CF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6530"/>
            <a:ext cx="10058400" cy="8348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1.2</a:t>
            </a:r>
            <a:r>
              <a:rPr lang="en-IN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4000" b="1" dirty="0" err="1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वैशिष्ट्ये</a:t>
            </a:r>
            <a:endParaRPr lang="en-IN" sz="8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E3FAC-53B4-B26B-48AA-662448DFB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1262270"/>
            <a:ext cx="10714383" cy="4860234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1. 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सत्ताप्राप्तीची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अभिलाषा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endParaRPr lang="mr-IN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2. 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संघटित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समूह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3.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मूलतत्त्वांची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एकता</a:t>
            </a:r>
            <a:endParaRPr lang="en-IN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4.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सनदशीर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मार्गावर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विश्वास</a:t>
            </a:r>
            <a:endParaRPr lang="mr-IN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5. 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राष्ट्रीय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हिताचे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संवर्धन</a:t>
            </a:r>
            <a:endParaRPr lang="mr-IN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6.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सर्वसमावेशक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7.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पक्षीय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अस्मिता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6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CF28-63A7-5B09-B4F1-4E6FBC7D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2" y="745435"/>
            <a:ext cx="10058400" cy="70230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1.3</a:t>
            </a:r>
            <a:r>
              <a:rPr lang="en-IN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4000" b="1" dirty="0" err="1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राजकीय</a:t>
            </a:r>
            <a:r>
              <a:rPr lang="en-IN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4000" b="1" dirty="0" err="1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पक्षाची</a:t>
            </a:r>
            <a:r>
              <a:rPr lang="en-IN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4000" b="1" dirty="0" err="1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कार्य</a:t>
            </a:r>
            <a:r>
              <a:rPr lang="en-IN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/ </a:t>
            </a:r>
            <a:r>
              <a:rPr lang="en-IN" sz="4000" b="1" dirty="0" err="1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भूमिका</a:t>
            </a:r>
            <a:endParaRPr lang="en-IN" sz="4000" b="1" dirty="0">
              <a:solidFill>
                <a:srgbClr val="C00000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FCFC-9C06-0E39-A680-8E9F406BD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843" y="1789043"/>
            <a:ext cx="10724321" cy="4830417"/>
          </a:xfrm>
        </p:spPr>
        <p:txBody>
          <a:bodyPr/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1.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पक्ष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प्रचार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व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प्रसार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2.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राजकीय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भरतीचे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कार्य</a:t>
            </a:r>
            <a:endParaRPr lang="en-IN" sz="3600" b="1" dirty="0">
              <a:solidFill>
                <a:schemeClr val="accent3">
                  <a:lumMod val="5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3.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राजकीय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सामाजिकीकरण</a:t>
            </a:r>
            <a:endParaRPr lang="en-IN" sz="3600" b="1" dirty="0">
              <a:solidFill>
                <a:schemeClr val="accent3">
                  <a:lumMod val="5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4.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समस्यांचे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वहन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endParaRPr lang="en-IN" sz="3300" b="1" dirty="0">
              <a:solidFill>
                <a:schemeClr val="accent3">
                  <a:lumMod val="5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3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E017-E43E-F1CC-2411-7B0AA2AC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244" y="993913"/>
            <a:ext cx="9869556" cy="4870173"/>
          </a:xfrm>
        </p:spPr>
        <p:txBody>
          <a:bodyPr>
            <a:no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5.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जनता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व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शासनातील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दुवा</a:t>
            </a:r>
            <a:b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</a:b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6.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निवडणूक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विषयक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कार्य</a:t>
            </a:r>
            <a:b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</a:b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7.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नेतृत्वाची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प्रतिमा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उंचावणे</a:t>
            </a:r>
            <a:b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</a:b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8.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शासनाचे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संचालन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करणे</a:t>
            </a:r>
            <a:b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</a:b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9.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विरोधी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पक्ष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म्हणून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भूमिका</a:t>
            </a:r>
            <a:b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</a:b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10.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लोकमत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निर्माण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Mangal" panose="02040503050203030202" pitchFamily="18" charset="0"/>
                <a:ea typeface="+mn-ea"/>
                <a:cs typeface="Mangal" panose="02040503050203030202" pitchFamily="18" charset="0"/>
              </a:rPr>
              <a:t>करणे</a:t>
            </a:r>
            <a:endParaRPr lang="en-IN" sz="3600" b="1" dirty="0">
              <a:solidFill>
                <a:schemeClr val="accent3">
                  <a:lumMod val="50000"/>
                </a:schemeClr>
              </a:solidFill>
              <a:latin typeface="Mangal" panose="02040503050203030202" pitchFamily="18" charset="0"/>
              <a:ea typeface="+mn-ea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4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322B-48AA-5E56-13B5-F13CE6FD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94108"/>
            <a:ext cx="10058400" cy="8067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1.4</a:t>
            </a:r>
            <a:r>
              <a:rPr lang="en-IN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4000" b="1" dirty="0" err="1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राजकीय</a:t>
            </a:r>
            <a:r>
              <a:rPr lang="en-IN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4000" b="1" dirty="0" err="1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पक्षांचे</a:t>
            </a:r>
            <a:r>
              <a:rPr lang="en-IN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4000" b="1" dirty="0" err="1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वर्गीकरण</a:t>
            </a:r>
            <a:r>
              <a:rPr lang="en-IN" sz="4000" b="1" dirty="0">
                <a:solidFill>
                  <a:srgbClr val="C0000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62E4-0936-A15B-8107-C3F26B56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04" y="1769165"/>
            <a:ext cx="9574696" cy="38862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1.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लोकसत्तावादी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व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अधिनायकवादी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राजकीय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पक्ष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2.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विचारसरणी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प्रधान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व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व्यवहारवादी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पक्ष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3.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उदारमतवादी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तथा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संकुचित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पक्ष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4.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डावे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व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उजवे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पक्ष</a:t>
            </a:r>
            <a:endParaRPr lang="en-IN" sz="3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4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221AF-61F2-FAF3-297A-C3331B2E3B63}"/>
              </a:ext>
            </a:extLst>
          </p:cNvPr>
          <p:cNvSpPr txBox="1"/>
          <p:nvPr/>
        </p:nvSpPr>
        <p:spPr>
          <a:xfrm>
            <a:off x="1143000" y="914400"/>
            <a:ext cx="102108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5.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प्रतिगामी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पक्ष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6.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गतिशील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पक्ष</a:t>
            </a:r>
            <a:endParaRPr lang="en-IN" sz="3600" b="1" dirty="0">
              <a:solidFill>
                <a:schemeClr val="accent2">
                  <a:lumMod val="5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7.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स्थितीवादी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पक्ष</a:t>
            </a:r>
            <a:endParaRPr lang="en-IN" sz="3600" b="1" dirty="0">
              <a:solidFill>
                <a:schemeClr val="accent2">
                  <a:lumMod val="5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8.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क्रांतिकारी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पक्ष</a:t>
            </a:r>
            <a:endParaRPr lang="en-IN" sz="3600" b="1" dirty="0">
              <a:solidFill>
                <a:schemeClr val="accent2">
                  <a:lumMod val="5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5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D09F0-7E3C-C187-B091-678C4558C024}"/>
              </a:ext>
            </a:extLst>
          </p:cNvPr>
          <p:cNvSpPr txBox="1"/>
          <p:nvPr/>
        </p:nvSpPr>
        <p:spPr>
          <a:xfrm>
            <a:off x="1510748" y="2445025"/>
            <a:ext cx="8279295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     </a:t>
            </a:r>
            <a:r>
              <a:rPr lang="en-US" sz="80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r>
              <a:rPr lang="en-IN" sz="9600" b="1" dirty="0" err="1">
                <a:solidFill>
                  <a:srgbClr val="7030A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धन्यवाद</a:t>
            </a:r>
            <a:endParaRPr lang="en-IN" sz="8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05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230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Kruti Dev Display 480</vt:lpstr>
      <vt:lpstr>Mangal</vt:lpstr>
      <vt:lpstr>Organic</vt:lpstr>
      <vt:lpstr>प्रकरण- 5 राजकीय पक्ष</vt:lpstr>
      <vt:lpstr>प्रस्तावना</vt:lpstr>
      <vt:lpstr>1.1- अर्थ आणि व्याख्या</vt:lpstr>
      <vt:lpstr>1.2 वैशिष्ट्ये</vt:lpstr>
      <vt:lpstr>1.3 राजकीय पक्षाची कार्य/ भूमिका</vt:lpstr>
      <vt:lpstr>5.जनता व शासनातील दुवा 6.निवडणूक विषयक कार्य 7. नेतृत्वाची प्रतिमा उंचावणे 8.शासनाचे संचालन करणे 9. विरोधी पक्ष म्हणून भूमिका 10.लोकमत निर्माण करणे</vt:lpstr>
      <vt:lpstr>1.4 राजकीय पक्षांचे वर्गीकरण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प्रकरण - १  आधुनिक राजकीय विश्लेषणाचा उदय</dc:title>
  <dc:creator>Gangadhar</dc:creator>
  <cp:lastModifiedBy>Gangadhar</cp:lastModifiedBy>
  <cp:revision>1</cp:revision>
  <dcterms:created xsi:type="dcterms:W3CDTF">2023-02-18T08:14:34Z</dcterms:created>
  <dcterms:modified xsi:type="dcterms:W3CDTF">2023-02-18T17:27:03Z</dcterms:modified>
</cp:coreProperties>
</file>