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sldIdLst>
    <p:sldId id="256" r:id="rId2"/>
    <p:sldId id="257" r:id="rId3"/>
    <p:sldId id="258" r:id="rId4"/>
    <p:sldId id="259" r:id="rId5"/>
    <p:sldId id="262" r:id="rId6"/>
    <p:sldId id="267" r:id="rId7"/>
    <p:sldId id="268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ngadhar" userId="bd70492442e34d57" providerId="LiveId" clId="{4B3058AB-CF92-4055-82CC-10566D4551B7}"/>
    <pc:docChg chg="undo custSel addSld delSld modSld">
      <pc:chgData name="Gangadhar" userId="bd70492442e34d57" providerId="LiveId" clId="{4B3058AB-CF92-4055-82CC-10566D4551B7}" dt="2023-02-18T08:48:29.955" v="415"/>
      <pc:docMkLst>
        <pc:docMk/>
      </pc:docMkLst>
      <pc:sldChg chg="modSp new mod setBg">
        <pc:chgData name="Gangadhar" userId="bd70492442e34d57" providerId="LiveId" clId="{4B3058AB-CF92-4055-82CC-10566D4551B7}" dt="2023-02-18T08:32:44.127" v="179" actId="1076"/>
        <pc:sldMkLst>
          <pc:docMk/>
          <pc:sldMk cId="3653495556" sldId="256"/>
        </pc:sldMkLst>
        <pc:spChg chg="mod">
          <ac:chgData name="Gangadhar" userId="bd70492442e34d57" providerId="LiveId" clId="{4B3058AB-CF92-4055-82CC-10566D4551B7}" dt="2023-02-18T08:25:42.487" v="115" actId="1076"/>
          <ac:spMkLst>
            <pc:docMk/>
            <pc:sldMk cId="3653495556" sldId="256"/>
            <ac:spMk id="2" creationId="{4184B374-D452-3F46-E076-1CDD038F8106}"/>
          </ac:spMkLst>
        </pc:spChg>
        <pc:spChg chg="mod">
          <ac:chgData name="Gangadhar" userId="bd70492442e34d57" providerId="LiveId" clId="{4B3058AB-CF92-4055-82CC-10566D4551B7}" dt="2023-02-18T08:32:44.127" v="179" actId="1076"/>
          <ac:spMkLst>
            <pc:docMk/>
            <pc:sldMk cId="3653495556" sldId="256"/>
            <ac:spMk id="3" creationId="{DF3EBFEA-72FB-9461-5DB4-48A85A23AFB8}"/>
          </ac:spMkLst>
        </pc:spChg>
      </pc:sldChg>
      <pc:sldChg chg="modSp new mod">
        <pc:chgData name="Gangadhar" userId="bd70492442e34d57" providerId="LiveId" clId="{4B3058AB-CF92-4055-82CC-10566D4551B7}" dt="2023-02-18T08:48:29.955" v="415"/>
        <pc:sldMkLst>
          <pc:docMk/>
          <pc:sldMk cId="1636478482" sldId="257"/>
        </pc:sldMkLst>
        <pc:spChg chg="mod">
          <ac:chgData name="Gangadhar" userId="bd70492442e34d57" providerId="LiveId" clId="{4B3058AB-CF92-4055-82CC-10566D4551B7}" dt="2023-02-18T08:35:25.162" v="243" actId="1076"/>
          <ac:spMkLst>
            <pc:docMk/>
            <pc:sldMk cId="1636478482" sldId="257"/>
            <ac:spMk id="2" creationId="{E9D8482E-8B8F-29D2-FE62-CF80DC7A21EB}"/>
          </ac:spMkLst>
        </pc:spChg>
        <pc:spChg chg="mod">
          <ac:chgData name="Gangadhar" userId="bd70492442e34d57" providerId="LiveId" clId="{4B3058AB-CF92-4055-82CC-10566D4551B7}" dt="2023-02-18T08:48:29.955" v="415"/>
          <ac:spMkLst>
            <pc:docMk/>
            <pc:sldMk cId="1636478482" sldId="257"/>
            <ac:spMk id="3" creationId="{BE5320FA-C6F8-9B9D-86DC-CEC96A16E50F}"/>
          </ac:spMkLst>
        </pc:spChg>
      </pc:sldChg>
      <pc:sldChg chg="modSp new mod">
        <pc:chgData name="Gangadhar" userId="bd70492442e34d57" providerId="LiveId" clId="{4B3058AB-CF92-4055-82CC-10566D4551B7}" dt="2023-02-18T08:38:22.611" v="298" actId="207"/>
        <pc:sldMkLst>
          <pc:docMk/>
          <pc:sldMk cId="3189219556" sldId="258"/>
        </pc:sldMkLst>
        <pc:spChg chg="mod">
          <ac:chgData name="Gangadhar" userId="bd70492442e34d57" providerId="LiveId" clId="{4B3058AB-CF92-4055-82CC-10566D4551B7}" dt="2023-02-18T08:36:17.675" v="262" actId="1076"/>
          <ac:spMkLst>
            <pc:docMk/>
            <pc:sldMk cId="3189219556" sldId="258"/>
            <ac:spMk id="2" creationId="{3D3A8A76-3CD3-6969-B3B4-F386E8834A43}"/>
          </ac:spMkLst>
        </pc:spChg>
        <pc:spChg chg="mod">
          <ac:chgData name="Gangadhar" userId="bd70492442e34d57" providerId="LiveId" clId="{4B3058AB-CF92-4055-82CC-10566D4551B7}" dt="2023-02-18T08:38:22.611" v="298" actId="207"/>
          <ac:spMkLst>
            <pc:docMk/>
            <pc:sldMk cId="3189219556" sldId="258"/>
            <ac:spMk id="3" creationId="{B8038EEB-AD62-6114-5A95-1C0E52E8985E}"/>
          </ac:spMkLst>
        </pc:spChg>
      </pc:sldChg>
      <pc:sldChg chg="modSp new mod">
        <pc:chgData name="Gangadhar" userId="bd70492442e34d57" providerId="LiveId" clId="{4B3058AB-CF92-4055-82CC-10566D4551B7}" dt="2023-02-18T08:40:20.331" v="317" actId="2710"/>
        <pc:sldMkLst>
          <pc:docMk/>
          <pc:sldMk cId="3119062577" sldId="259"/>
        </pc:sldMkLst>
        <pc:spChg chg="mod">
          <ac:chgData name="Gangadhar" userId="bd70492442e34d57" providerId="LiveId" clId="{4B3058AB-CF92-4055-82CC-10566D4551B7}" dt="2023-02-18T08:37:35.615" v="286" actId="207"/>
          <ac:spMkLst>
            <pc:docMk/>
            <pc:sldMk cId="3119062577" sldId="259"/>
            <ac:spMk id="2" creationId="{549BB86D-2DFF-78FC-9BA7-BEFFE6CF20F1}"/>
          </ac:spMkLst>
        </pc:spChg>
        <pc:spChg chg="mod">
          <ac:chgData name="Gangadhar" userId="bd70492442e34d57" providerId="LiveId" clId="{4B3058AB-CF92-4055-82CC-10566D4551B7}" dt="2023-02-18T08:40:20.331" v="317" actId="2710"/>
          <ac:spMkLst>
            <pc:docMk/>
            <pc:sldMk cId="3119062577" sldId="259"/>
            <ac:spMk id="3" creationId="{9EFE3FAC-53B4-B26B-48AA-662448DFB67F}"/>
          </ac:spMkLst>
        </pc:spChg>
      </pc:sldChg>
      <pc:sldChg chg="modSp new mod">
        <pc:chgData name="Gangadhar" userId="bd70492442e34d57" providerId="LiveId" clId="{4B3058AB-CF92-4055-82CC-10566D4551B7}" dt="2023-02-18T08:40:36.630" v="320" actId="14100"/>
        <pc:sldMkLst>
          <pc:docMk/>
          <pc:sldMk cId="1355038670" sldId="260"/>
        </pc:sldMkLst>
        <pc:spChg chg="mod">
          <ac:chgData name="Gangadhar" userId="bd70492442e34d57" providerId="LiveId" clId="{4B3058AB-CF92-4055-82CC-10566D4551B7}" dt="2023-02-18T08:40:33.621" v="319" actId="1076"/>
          <ac:spMkLst>
            <pc:docMk/>
            <pc:sldMk cId="1355038670" sldId="260"/>
            <ac:spMk id="2" creationId="{1C94CF28-63A7-5B09-B4F1-4E6FBC7DE218}"/>
          </ac:spMkLst>
        </pc:spChg>
        <pc:spChg chg="mod">
          <ac:chgData name="Gangadhar" userId="bd70492442e34d57" providerId="LiveId" clId="{4B3058AB-CF92-4055-82CC-10566D4551B7}" dt="2023-02-18T08:40:36.630" v="320" actId="14100"/>
          <ac:spMkLst>
            <pc:docMk/>
            <pc:sldMk cId="1355038670" sldId="260"/>
            <ac:spMk id="3" creationId="{B306FCFC-9C06-0E39-A680-8E9F406BDFBB}"/>
          </ac:spMkLst>
        </pc:spChg>
      </pc:sldChg>
      <pc:sldChg chg="addSp delSp modSp new mod">
        <pc:chgData name="Gangadhar" userId="bd70492442e34d57" providerId="LiveId" clId="{4B3058AB-CF92-4055-82CC-10566D4551B7}" dt="2023-02-18T08:44:34.200" v="366" actId="2710"/>
        <pc:sldMkLst>
          <pc:docMk/>
          <pc:sldMk cId="2961342572" sldId="261"/>
        </pc:sldMkLst>
        <pc:spChg chg="add del mod">
          <ac:chgData name="Gangadhar" userId="bd70492442e34d57" providerId="LiveId" clId="{4B3058AB-CF92-4055-82CC-10566D4551B7}" dt="2023-02-18T08:44:34.200" v="366" actId="2710"/>
          <ac:spMkLst>
            <pc:docMk/>
            <pc:sldMk cId="2961342572" sldId="261"/>
            <ac:spMk id="2" creationId="{4D28E017-E43E-F1CC-2411-7B0AA2ACC957}"/>
          </ac:spMkLst>
        </pc:spChg>
        <pc:spChg chg="del mod">
          <ac:chgData name="Gangadhar" userId="bd70492442e34d57" providerId="LiveId" clId="{4B3058AB-CF92-4055-82CC-10566D4551B7}" dt="2023-02-18T08:29:31.129" v="147" actId="478"/>
          <ac:spMkLst>
            <pc:docMk/>
            <pc:sldMk cId="2961342572" sldId="261"/>
            <ac:spMk id="3" creationId="{8EC703D4-9ED6-3EB2-BA9F-4B0A175C36C9}"/>
          </ac:spMkLst>
        </pc:spChg>
      </pc:sldChg>
      <pc:sldChg chg="modSp new mod">
        <pc:chgData name="Gangadhar" userId="bd70492442e34d57" providerId="LiveId" clId="{4B3058AB-CF92-4055-82CC-10566D4551B7}" dt="2023-02-18T08:44:07.386" v="360" actId="2710"/>
        <pc:sldMkLst>
          <pc:docMk/>
          <pc:sldMk cId="2610444962" sldId="262"/>
        </pc:sldMkLst>
        <pc:spChg chg="mod">
          <ac:chgData name="Gangadhar" userId="bd70492442e34d57" providerId="LiveId" clId="{4B3058AB-CF92-4055-82CC-10566D4551B7}" dt="2023-02-18T08:43:14.221" v="350" actId="1076"/>
          <ac:spMkLst>
            <pc:docMk/>
            <pc:sldMk cId="2610444962" sldId="262"/>
            <ac:spMk id="2" creationId="{7ED5322B-48AA-5E56-13B5-F13CE6FDF6CA}"/>
          </ac:spMkLst>
        </pc:spChg>
        <pc:spChg chg="mod">
          <ac:chgData name="Gangadhar" userId="bd70492442e34d57" providerId="LiveId" clId="{4B3058AB-CF92-4055-82CC-10566D4551B7}" dt="2023-02-18T08:44:07.386" v="360" actId="2710"/>
          <ac:spMkLst>
            <pc:docMk/>
            <pc:sldMk cId="2610444962" sldId="262"/>
            <ac:spMk id="3" creationId="{C79762E4-0936-A15B-8107-C3F26B562356}"/>
          </ac:spMkLst>
        </pc:spChg>
      </pc:sldChg>
      <pc:sldChg chg="new del">
        <pc:chgData name="Gangadhar" userId="bd70492442e34d57" providerId="LiveId" clId="{4B3058AB-CF92-4055-82CC-10566D4551B7}" dt="2023-02-18T08:30:54.025" v="160" actId="680"/>
        <pc:sldMkLst>
          <pc:docMk/>
          <pc:sldMk cId="2598037789" sldId="263"/>
        </pc:sldMkLst>
      </pc:sldChg>
      <pc:sldChg chg="addSp modSp new mod">
        <pc:chgData name="Gangadhar" userId="bd70492442e34d57" providerId="LiveId" clId="{4B3058AB-CF92-4055-82CC-10566D4551B7}" dt="2023-02-18T08:45:14.529" v="373" actId="1076"/>
        <pc:sldMkLst>
          <pc:docMk/>
          <pc:sldMk cId="3415457424" sldId="263"/>
        </pc:sldMkLst>
        <pc:spChg chg="add mod">
          <ac:chgData name="Gangadhar" userId="bd70492442e34d57" providerId="LiveId" clId="{4B3058AB-CF92-4055-82CC-10566D4551B7}" dt="2023-02-18T08:45:14.529" v="373" actId="1076"/>
          <ac:spMkLst>
            <pc:docMk/>
            <pc:sldMk cId="3415457424" sldId="263"/>
            <ac:spMk id="2" creationId="{269221AF-61F2-FAF3-297A-C3331B2E3B63}"/>
          </ac:spMkLst>
        </pc:spChg>
      </pc:sldChg>
      <pc:sldChg chg="modSp new mod">
        <pc:chgData name="Gangadhar" userId="bd70492442e34d57" providerId="LiveId" clId="{4B3058AB-CF92-4055-82CC-10566D4551B7}" dt="2023-02-18T08:46:25.681" v="391" actId="1076"/>
        <pc:sldMkLst>
          <pc:docMk/>
          <pc:sldMk cId="3960679260" sldId="264"/>
        </pc:sldMkLst>
        <pc:spChg chg="mod">
          <ac:chgData name="Gangadhar" userId="bd70492442e34d57" providerId="LiveId" clId="{4B3058AB-CF92-4055-82CC-10566D4551B7}" dt="2023-02-18T08:45:50.534" v="382" actId="20577"/>
          <ac:spMkLst>
            <pc:docMk/>
            <pc:sldMk cId="3960679260" sldId="264"/>
            <ac:spMk id="2" creationId="{1E357C29-11F7-5352-0C6C-BC46AF12E3CF}"/>
          </ac:spMkLst>
        </pc:spChg>
        <pc:spChg chg="mod">
          <ac:chgData name="Gangadhar" userId="bd70492442e34d57" providerId="LiveId" clId="{4B3058AB-CF92-4055-82CC-10566D4551B7}" dt="2023-02-18T08:46:25.681" v="391" actId="1076"/>
          <ac:spMkLst>
            <pc:docMk/>
            <pc:sldMk cId="3960679260" sldId="264"/>
            <ac:spMk id="3" creationId="{96C4DCA1-A7A5-E213-579B-757C4A496A8A}"/>
          </ac:spMkLst>
        </pc:spChg>
      </pc:sldChg>
      <pc:sldChg chg="addSp modSp new mod">
        <pc:chgData name="Gangadhar" userId="bd70492442e34d57" providerId="LiveId" clId="{4B3058AB-CF92-4055-82CC-10566D4551B7}" dt="2023-02-18T08:46:54.634" v="397" actId="1076"/>
        <pc:sldMkLst>
          <pc:docMk/>
          <pc:sldMk cId="2466759332" sldId="265"/>
        </pc:sldMkLst>
        <pc:spChg chg="add mod">
          <ac:chgData name="Gangadhar" userId="bd70492442e34d57" providerId="LiveId" clId="{4B3058AB-CF92-4055-82CC-10566D4551B7}" dt="2023-02-18T08:46:54.634" v="397" actId="1076"/>
          <ac:spMkLst>
            <pc:docMk/>
            <pc:sldMk cId="2466759332" sldId="265"/>
            <ac:spMk id="2" creationId="{12A58479-E6F5-5D67-8386-963591D94F8A}"/>
          </ac:spMkLst>
        </pc:spChg>
      </pc:sldChg>
      <pc:sldChg chg="addSp modSp new mod">
        <pc:chgData name="Gangadhar" userId="bd70492442e34d57" providerId="LiveId" clId="{4B3058AB-CF92-4055-82CC-10566D4551B7}" dt="2023-02-18T08:47:44.209" v="409" actId="404"/>
        <pc:sldMkLst>
          <pc:docMk/>
          <pc:sldMk cId="918205845" sldId="266"/>
        </pc:sldMkLst>
        <pc:spChg chg="add mod">
          <ac:chgData name="Gangadhar" userId="bd70492442e34d57" providerId="LiveId" clId="{4B3058AB-CF92-4055-82CC-10566D4551B7}" dt="2023-02-18T08:47:44.209" v="409" actId="404"/>
          <ac:spMkLst>
            <pc:docMk/>
            <pc:sldMk cId="918205845" sldId="266"/>
            <ac:spMk id="2" creationId="{6BAD09F0-7E3C-C187-B091-678C4558C024}"/>
          </ac:spMkLst>
        </pc:spChg>
      </pc:sldChg>
      <pc:sldChg chg="new del">
        <pc:chgData name="Gangadhar" userId="bd70492442e34d57" providerId="LiveId" clId="{4B3058AB-CF92-4055-82CC-10566D4551B7}" dt="2023-02-18T08:32:18.046" v="175" actId="680"/>
        <pc:sldMkLst>
          <pc:docMk/>
          <pc:sldMk cId="1688775563" sldId="266"/>
        </pc:sldMkLst>
      </pc:sldChg>
    </pc:docChg>
  </pc:docChgLst>
  <pc:docChgLst>
    <pc:chgData name="Gangadhar" userId="bd70492442e34d57" providerId="LiveId" clId="{51E2393D-D8DD-4DAB-8B74-DE3CEFEC54E5}"/>
    <pc:docChg chg="undo custSel addSld delSld modSld">
      <pc:chgData name="Gangadhar" userId="bd70492442e34d57" providerId="LiveId" clId="{51E2393D-D8DD-4DAB-8B74-DE3CEFEC54E5}" dt="2023-02-19T10:53:02.325" v="323" actId="207"/>
      <pc:docMkLst>
        <pc:docMk/>
      </pc:docMkLst>
      <pc:sldChg chg="modSp mod">
        <pc:chgData name="Gangadhar" userId="bd70492442e34d57" providerId="LiveId" clId="{51E2393D-D8DD-4DAB-8B74-DE3CEFEC54E5}" dt="2023-02-19T10:38:54.285" v="36" actId="403"/>
        <pc:sldMkLst>
          <pc:docMk/>
          <pc:sldMk cId="3653495556" sldId="256"/>
        </pc:sldMkLst>
        <pc:spChg chg="mod">
          <ac:chgData name="Gangadhar" userId="bd70492442e34d57" providerId="LiveId" clId="{51E2393D-D8DD-4DAB-8B74-DE3CEFEC54E5}" dt="2023-02-19T10:37:54.138" v="33" actId="20577"/>
          <ac:spMkLst>
            <pc:docMk/>
            <pc:sldMk cId="3653495556" sldId="256"/>
            <ac:spMk id="2" creationId="{4184B374-D452-3F46-E076-1CDD038F8106}"/>
          </ac:spMkLst>
        </pc:spChg>
        <pc:spChg chg="mod">
          <ac:chgData name="Gangadhar" userId="bd70492442e34d57" providerId="LiveId" clId="{51E2393D-D8DD-4DAB-8B74-DE3CEFEC54E5}" dt="2023-02-19T10:38:54.285" v="36" actId="403"/>
          <ac:spMkLst>
            <pc:docMk/>
            <pc:sldMk cId="3653495556" sldId="256"/>
            <ac:spMk id="3" creationId="{DF3EBFEA-72FB-9461-5DB4-48A85A23AFB8}"/>
          </ac:spMkLst>
        </pc:spChg>
      </pc:sldChg>
      <pc:sldChg chg="addSp delSp modSp mod">
        <pc:chgData name="Gangadhar" userId="bd70492442e34d57" providerId="LiveId" clId="{51E2393D-D8DD-4DAB-8B74-DE3CEFEC54E5}" dt="2023-02-19T10:42:38.085" v="147" actId="207"/>
        <pc:sldMkLst>
          <pc:docMk/>
          <pc:sldMk cId="1636478482" sldId="257"/>
        </pc:sldMkLst>
        <pc:spChg chg="del">
          <ac:chgData name="Gangadhar" userId="bd70492442e34d57" providerId="LiveId" clId="{51E2393D-D8DD-4DAB-8B74-DE3CEFEC54E5}" dt="2023-02-19T10:39:30.026" v="37" actId="478"/>
          <ac:spMkLst>
            <pc:docMk/>
            <pc:sldMk cId="1636478482" sldId="257"/>
            <ac:spMk id="2" creationId="{E9D8482E-8B8F-29D2-FE62-CF80DC7A21EB}"/>
          </ac:spMkLst>
        </pc:spChg>
        <pc:spChg chg="mod">
          <ac:chgData name="Gangadhar" userId="bd70492442e34d57" providerId="LiveId" clId="{51E2393D-D8DD-4DAB-8B74-DE3CEFEC54E5}" dt="2023-02-19T10:42:38.085" v="147" actId="207"/>
          <ac:spMkLst>
            <pc:docMk/>
            <pc:sldMk cId="1636478482" sldId="257"/>
            <ac:spMk id="3" creationId="{BE5320FA-C6F8-9B9D-86DC-CEC96A16E50F}"/>
          </ac:spMkLst>
        </pc:spChg>
        <pc:spChg chg="add del mod">
          <ac:chgData name="Gangadhar" userId="bd70492442e34d57" providerId="LiveId" clId="{51E2393D-D8DD-4DAB-8B74-DE3CEFEC54E5}" dt="2023-02-19T10:39:35.105" v="38" actId="478"/>
          <ac:spMkLst>
            <pc:docMk/>
            <pc:sldMk cId="1636478482" sldId="257"/>
            <ac:spMk id="5" creationId="{C26F8A84-F96E-6A1E-F3F6-E1148E00F628}"/>
          </ac:spMkLst>
        </pc:spChg>
      </pc:sldChg>
      <pc:sldChg chg="modSp mod">
        <pc:chgData name="Gangadhar" userId="bd70492442e34d57" providerId="LiveId" clId="{51E2393D-D8DD-4DAB-8B74-DE3CEFEC54E5}" dt="2023-02-19T10:46:29.437" v="205" actId="14100"/>
        <pc:sldMkLst>
          <pc:docMk/>
          <pc:sldMk cId="3189219556" sldId="258"/>
        </pc:sldMkLst>
        <pc:spChg chg="mod">
          <ac:chgData name="Gangadhar" userId="bd70492442e34d57" providerId="LiveId" clId="{51E2393D-D8DD-4DAB-8B74-DE3CEFEC54E5}" dt="2023-02-19T10:43:21.251" v="176" actId="207"/>
          <ac:spMkLst>
            <pc:docMk/>
            <pc:sldMk cId="3189219556" sldId="258"/>
            <ac:spMk id="2" creationId="{3D3A8A76-3CD3-6969-B3B4-F386E8834A43}"/>
          </ac:spMkLst>
        </pc:spChg>
        <pc:spChg chg="mod">
          <ac:chgData name="Gangadhar" userId="bd70492442e34d57" providerId="LiveId" clId="{51E2393D-D8DD-4DAB-8B74-DE3CEFEC54E5}" dt="2023-02-19T10:46:29.437" v="205" actId="14100"/>
          <ac:spMkLst>
            <pc:docMk/>
            <pc:sldMk cId="3189219556" sldId="258"/>
            <ac:spMk id="3" creationId="{B8038EEB-AD62-6114-5A95-1C0E52E8985E}"/>
          </ac:spMkLst>
        </pc:spChg>
      </pc:sldChg>
      <pc:sldChg chg="addSp delSp modSp mod">
        <pc:chgData name="Gangadhar" userId="bd70492442e34d57" providerId="LiveId" clId="{51E2393D-D8DD-4DAB-8B74-DE3CEFEC54E5}" dt="2023-02-19T10:47:43.665" v="222" actId="207"/>
        <pc:sldMkLst>
          <pc:docMk/>
          <pc:sldMk cId="3119062577" sldId="259"/>
        </pc:sldMkLst>
        <pc:spChg chg="del">
          <ac:chgData name="Gangadhar" userId="bd70492442e34d57" providerId="LiveId" clId="{51E2393D-D8DD-4DAB-8B74-DE3CEFEC54E5}" dt="2023-02-19T10:46:38.165" v="206" actId="478"/>
          <ac:spMkLst>
            <pc:docMk/>
            <pc:sldMk cId="3119062577" sldId="259"/>
            <ac:spMk id="2" creationId="{549BB86D-2DFF-78FC-9BA7-BEFFE6CF20F1}"/>
          </ac:spMkLst>
        </pc:spChg>
        <pc:spChg chg="mod">
          <ac:chgData name="Gangadhar" userId="bd70492442e34d57" providerId="LiveId" clId="{51E2393D-D8DD-4DAB-8B74-DE3CEFEC54E5}" dt="2023-02-19T10:47:43.665" v="222" actId="207"/>
          <ac:spMkLst>
            <pc:docMk/>
            <pc:sldMk cId="3119062577" sldId="259"/>
            <ac:spMk id="3" creationId="{9EFE3FAC-53B4-B26B-48AA-662448DFB67F}"/>
          </ac:spMkLst>
        </pc:spChg>
        <pc:spChg chg="add del mod">
          <ac:chgData name="Gangadhar" userId="bd70492442e34d57" providerId="LiveId" clId="{51E2393D-D8DD-4DAB-8B74-DE3CEFEC54E5}" dt="2023-02-19T10:46:40.318" v="207" actId="478"/>
          <ac:spMkLst>
            <pc:docMk/>
            <pc:sldMk cId="3119062577" sldId="259"/>
            <ac:spMk id="5" creationId="{321AE954-CEB1-0084-2831-B900B82FE3E7}"/>
          </ac:spMkLst>
        </pc:spChg>
      </pc:sldChg>
      <pc:sldChg chg="del">
        <pc:chgData name="Gangadhar" userId="bd70492442e34d57" providerId="LiveId" clId="{51E2393D-D8DD-4DAB-8B74-DE3CEFEC54E5}" dt="2023-02-19T10:48:08.315" v="223" actId="2696"/>
        <pc:sldMkLst>
          <pc:docMk/>
          <pc:sldMk cId="1355038670" sldId="260"/>
        </pc:sldMkLst>
      </pc:sldChg>
      <pc:sldChg chg="modSp mod">
        <pc:chgData name="Gangadhar" userId="bd70492442e34d57" providerId="LiveId" clId="{51E2393D-D8DD-4DAB-8B74-DE3CEFEC54E5}" dt="2023-02-19T10:49:28.094" v="276" actId="14100"/>
        <pc:sldMkLst>
          <pc:docMk/>
          <pc:sldMk cId="2610444962" sldId="262"/>
        </pc:sldMkLst>
        <pc:spChg chg="mod">
          <ac:chgData name="Gangadhar" userId="bd70492442e34d57" providerId="LiveId" clId="{51E2393D-D8DD-4DAB-8B74-DE3CEFEC54E5}" dt="2023-02-19T10:48:41.679" v="263" actId="20577"/>
          <ac:spMkLst>
            <pc:docMk/>
            <pc:sldMk cId="2610444962" sldId="262"/>
            <ac:spMk id="2" creationId="{7ED5322B-48AA-5E56-13B5-F13CE6FDF6CA}"/>
          </ac:spMkLst>
        </pc:spChg>
        <pc:spChg chg="mod">
          <ac:chgData name="Gangadhar" userId="bd70492442e34d57" providerId="LiveId" clId="{51E2393D-D8DD-4DAB-8B74-DE3CEFEC54E5}" dt="2023-02-19T10:49:28.094" v="276" actId="14100"/>
          <ac:spMkLst>
            <pc:docMk/>
            <pc:sldMk cId="2610444962" sldId="262"/>
            <ac:spMk id="3" creationId="{C79762E4-0936-A15B-8107-C3F26B562356}"/>
          </ac:spMkLst>
        </pc:spChg>
      </pc:sldChg>
      <pc:sldChg chg="modSp del mod">
        <pc:chgData name="Gangadhar" userId="bd70492442e34d57" providerId="LiveId" clId="{51E2393D-D8DD-4DAB-8B74-DE3CEFEC54E5}" dt="2023-02-19T10:50:02.759" v="278" actId="2696"/>
        <pc:sldMkLst>
          <pc:docMk/>
          <pc:sldMk cId="3415457424" sldId="263"/>
        </pc:sldMkLst>
        <pc:spChg chg="mod">
          <ac:chgData name="Gangadhar" userId="bd70492442e34d57" providerId="LiveId" clId="{51E2393D-D8DD-4DAB-8B74-DE3CEFEC54E5}" dt="2023-02-19T10:49:59.161" v="277" actId="1076"/>
          <ac:spMkLst>
            <pc:docMk/>
            <pc:sldMk cId="3415457424" sldId="263"/>
            <ac:spMk id="2" creationId="{269221AF-61F2-FAF3-297A-C3331B2E3B63}"/>
          </ac:spMkLst>
        </pc:spChg>
      </pc:sldChg>
      <pc:sldChg chg="modSp mod">
        <pc:chgData name="Gangadhar" userId="bd70492442e34d57" providerId="LiveId" clId="{51E2393D-D8DD-4DAB-8B74-DE3CEFEC54E5}" dt="2023-02-19T10:53:02.325" v="323" actId="207"/>
        <pc:sldMkLst>
          <pc:docMk/>
          <pc:sldMk cId="918205845" sldId="266"/>
        </pc:sldMkLst>
        <pc:spChg chg="mod">
          <ac:chgData name="Gangadhar" userId="bd70492442e34d57" providerId="LiveId" clId="{51E2393D-D8DD-4DAB-8B74-DE3CEFEC54E5}" dt="2023-02-19T10:53:02.325" v="323" actId="207"/>
          <ac:spMkLst>
            <pc:docMk/>
            <pc:sldMk cId="918205845" sldId="266"/>
            <ac:spMk id="2" creationId="{6BAD09F0-7E3C-C187-B091-678C4558C024}"/>
          </ac:spMkLst>
        </pc:spChg>
      </pc:sldChg>
      <pc:sldChg chg="modSp add mod">
        <pc:chgData name="Gangadhar" userId="bd70492442e34d57" providerId="LiveId" clId="{51E2393D-D8DD-4DAB-8B74-DE3CEFEC54E5}" dt="2023-02-19T10:51:24.626" v="301" actId="207"/>
        <pc:sldMkLst>
          <pc:docMk/>
          <pc:sldMk cId="738263515" sldId="267"/>
        </pc:sldMkLst>
        <pc:spChg chg="mod">
          <ac:chgData name="Gangadhar" userId="bd70492442e34d57" providerId="LiveId" clId="{51E2393D-D8DD-4DAB-8B74-DE3CEFEC54E5}" dt="2023-02-19T10:50:31.522" v="289" actId="20577"/>
          <ac:spMkLst>
            <pc:docMk/>
            <pc:sldMk cId="738263515" sldId="267"/>
            <ac:spMk id="2" creationId="{7ED5322B-48AA-5E56-13B5-F13CE6FDF6CA}"/>
          </ac:spMkLst>
        </pc:spChg>
        <pc:spChg chg="mod">
          <ac:chgData name="Gangadhar" userId="bd70492442e34d57" providerId="LiveId" clId="{51E2393D-D8DD-4DAB-8B74-DE3CEFEC54E5}" dt="2023-02-19T10:51:24.626" v="301" actId="207"/>
          <ac:spMkLst>
            <pc:docMk/>
            <pc:sldMk cId="738263515" sldId="267"/>
            <ac:spMk id="3" creationId="{C79762E4-0936-A15B-8107-C3F26B562356}"/>
          </ac:spMkLst>
        </pc:spChg>
      </pc:sldChg>
      <pc:sldChg chg="modSp add mod">
        <pc:chgData name="Gangadhar" userId="bd70492442e34d57" providerId="LiveId" clId="{51E2393D-D8DD-4DAB-8B74-DE3CEFEC54E5}" dt="2023-02-19T10:52:38.552" v="322" actId="2710"/>
        <pc:sldMkLst>
          <pc:docMk/>
          <pc:sldMk cId="3711752293" sldId="268"/>
        </pc:sldMkLst>
        <pc:spChg chg="mod">
          <ac:chgData name="Gangadhar" userId="bd70492442e34d57" providerId="LiveId" clId="{51E2393D-D8DD-4DAB-8B74-DE3CEFEC54E5}" dt="2023-02-19T10:52:06.721" v="312" actId="27636"/>
          <ac:spMkLst>
            <pc:docMk/>
            <pc:sldMk cId="3711752293" sldId="268"/>
            <ac:spMk id="2" creationId="{7ED5322B-48AA-5E56-13B5-F13CE6FDF6CA}"/>
          </ac:spMkLst>
        </pc:spChg>
        <pc:spChg chg="mod">
          <ac:chgData name="Gangadhar" userId="bd70492442e34d57" providerId="LiveId" clId="{51E2393D-D8DD-4DAB-8B74-DE3CEFEC54E5}" dt="2023-02-19T10:52:38.552" v="322" actId="2710"/>
          <ac:spMkLst>
            <pc:docMk/>
            <pc:sldMk cId="3711752293" sldId="268"/>
            <ac:spMk id="3" creationId="{C79762E4-0936-A15B-8107-C3F26B562356}"/>
          </ac:spMkLst>
        </pc:spChg>
      </pc:sldChg>
    </pc:docChg>
  </pc:docChgLst>
  <pc:docChgLst>
    <pc:chgData name="Gangadhar" userId="bd70492442e34d57" providerId="LiveId" clId="{E62EE314-9A47-4BDB-AC72-064904D9416B}"/>
    <pc:docChg chg="custSel delSld modSld modMainMaster">
      <pc:chgData name="Gangadhar" userId="bd70492442e34d57" providerId="LiveId" clId="{E62EE314-9A47-4BDB-AC72-064904D9416B}" dt="2023-02-18T17:08:34.932" v="296" actId="207"/>
      <pc:docMkLst>
        <pc:docMk/>
      </pc:docMkLst>
      <pc:sldChg chg="modSp mod setBg">
        <pc:chgData name="Gangadhar" userId="bd70492442e34d57" providerId="LiveId" clId="{E62EE314-9A47-4BDB-AC72-064904D9416B}" dt="2023-02-18T17:08:34.932" v="296" actId="207"/>
        <pc:sldMkLst>
          <pc:docMk/>
          <pc:sldMk cId="3653495556" sldId="256"/>
        </pc:sldMkLst>
        <pc:spChg chg="mod">
          <ac:chgData name="Gangadhar" userId="bd70492442e34d57" providerId="LiveId" clId="{E62EE314-9A47-4BDB-AC72-064904D9416B}" dt="2023-02-18T17:08:34.932" v="296" actId="207"/>
          <ac:spMkLst>
            <pc:docMk/>
            <pc:sldMk cId="3653495556" sldId="256"/>
            <ac:spMk id="2" creationId="{4184B374-D452-3F46-E076-1CDD038F8106}"/>
          </ac:spMkLst>
        </pc:spChg>
      </pc:sldChg>
      <pc:sldChg chg="modSp mod">
        <pc:chgData name="Gangadhar" userId="bd70492442e34d57" providerId="LiveId" clId="{E62EE314-9A47-4BDB-AC72-064904D9416B}" dt="2023-02-18T16:58:22.974" v="146" actId="20577"/>
        <pc:sldMkLst>
          <pc:docMk/>
          <pc:sldMk cId="1636478482" sldId="257"/>
        </pc:sldMkLst>
        <pc:spChg chg="mod">
          <ac:chgData name="Gangadhar" userId="bd70492442e34d57" providerId="LiveId" clId="{E62EE314-9A47-4BDB-AC72-064904D9416B}" dt="2023-02-18T16:58:22.974" v="146" actId="20577"/>
          <ac:spMkLst>
            <pc:docMk/>
            <pc:sldMk cId="1636478482" sldId="257"/>
            <ac:spMk id="2" creationId="{E9D8482E-8B8F-29D2-FE62-CF80DC7A21EB}"/>
          </ac:spMkLst>
        </pc:spChg>
        <pc:spChg chg="mod">
          <ac:chgData name="Gangadhar" userId="bd70492442e34d57" providerId="LiveId" clId="{E62EE314-9A47-4BDB-AC72-064904D9416B}" dt="2023-02-18T16:58:08.997" v="140" actId="1076"/>
          <ac:spMkLst>
            <pc:docMk/>
            <pc:sldMk cId="1636478482" sldId="257"/>
            <ac:spMk id="3" creationId="{BE5320FA-C6F8-9B9D-86DC-CEC96A16E50F}"/>
          </ac:spMkLst>
        </pc:spChg>
      </pc:sldChg>
      <pc:sldChg chg="modSp mod">
        <pc:chgData name="Gangadhar" userId="bd70492442e34d57" providerId="LiveId" clId="{E62EE314-9A47-4BDB-AC72-064904D9416B}" dt="2023-02-18T17:00:37.789" v="197" actId="14100"/>
        <pc:sldMkLst>
          <pc:docMk/>
          <pc:sldMk cId="3189219556" sldId="258"/>
        </pc:sldMkLst>
        <pc:spChg chg="mod">
          <ac:chgData name="Gangadhar" userId="bd70492442e34d57" providerId="LiveId" clId="{E62EE314-9A47-4BDB-AC72-064904D9416B}" dt="2023-02-18T17:00:37.789" v="197" actId="14100"/>
          <ac:spMkLst>
            <pc:docMk/>
            <pc:sldMk cId="3189219556" sldId="258"/>
            <ac:spMk id="2" creationId="{3D3A8A76-3CD3-6969-B3B4-F386E8834A43}"/>
          </ac:spMkLst>
        </pc:spChg>
        <pc:spChg chg="mod">
          <ac:chgData name="Gangadhar" userId="bd70492442e34d57" providerId="LiveId" clId="{E62EE314-9A47-4BDB-AC72-064904D9416B}" dt="2023-02-18T17:00:32.709" v="195" actId="14100"/>
          <ac:spMkLst>
            <pc:docMk/>
            <pc:sldMk cId="3189219556" sldId="258"/>
            <ac:spMk id="3" creationId="{B8038EEB-AD62-6114-5A95-1C0E52E8985E}"/>
          </ac:spMkLst>
        </pc:spChg>
      </pc:sldChg>
      <pc:sldChg chg="modSp mod">
        <pc:chgData name="Gangadhar" userId="bd70492442e34d57" providerId="LiveId" clId="{E62EE314-9A47-4BDB-AC72-064904D9416B}" dt="2023-02-18T17:02:17.183" v="232" actId="14100"/>
        <pc:sldMkLst>
          <pc:docMk/>
          <pc:sldMk cId="3119062577" sldId="259"/>
        </pc:sldMkLst>
        <pc:spChg chg="mod">
          <ac:chgData name="Gangadhar" userId="bd70492442e34d57" providerId="LiveId" clId="{E62EE314-9A47-4BDB-AC72-064904D9416B}" dt="2023-02-18T17:01:25.553" v="221" actId="1076"/>
          <ac:spMkLst>
            <pc:docMk/>
            <pc:sldMk cId="3119062577" sldId="259"/>
            <ac:spMk id="2" creationId="{549BB86D-2DFF-78FC-9BA7-BEFFE6CF20F1}"/>
          </ac:spMkLst>
        </pc:spChg>
        <pc:spChg chg="mod">
          <ac:chgData name="Gangadhar" userId="bd70492442e34d57" providerId="LiveId" clId="{E62EE314-9A47-4BDB-AC72-064904D9416B}" dt="2023-02-18T17:02:17.183" v="232" actId="14100"/>
          <ac:spMkLst>
            <pc:docMk/>
            <pc:sldMk cId="3119062577" sldId="259"/>
            <ac:spMk id="3" creationId="{9EFE3FAC-53B4-B26B-48AA-662448DFB67F}"/>
          </ac:spMkLst>
        </pc:spChg>
      </pc:sldChg>
      <pc:sldChg chg="addSp delSp modSp mod">
        <pc:chgData name="Gangadhar" userId="bd70492442e34d57" providerId="LiveId" clId="{E62EE314-9A47-4BDB-AC72-064904D9416B}" dt="2023-02-18T17:03:08.107" v="244" actId="14100"/>
        <pc:sldMkLst>
          <pc:docMk/>
          <pc:sldMk cId="1355038670" sldId="260"/>
        </pc:sldMkLst>
        <pc:spChg chg="del">
          <ac:chgData name="Gangadhar" userId="bd70492442e34d57" providerId="LiveId" clId="{E62EE314-9A47-4BDB-AC72-064904D9416B}" dt="2023-02-18T17:02:54.355" v="241" actId="478"/>
          <ac:spMkLst>
            <pc:docMk/>
            <pc:sldMk cId="1355038670" sldId="260"/>
            <ac:spMk id="2" creationId="{1C94CF28-63A7-5B09-B4F1-4E6FBC7DE218}"/>
          </ac:spMkLst>
        </pc:spChg>
        <pc:spChg chg="mod">
          <ac:chgData name="Gangadhar" userId="bd70492442e34d57" providerId="LiveId" clId="{E62EE314-9A47-4BDB-AC72-064904D9416B}" dt="2023-02-18T17:03:08.107" v="244" actId="14100"/>
          <ac:spMkLst>
            <pc:docMk/>
            <pc:sldMk cId="1355038670" sldId="260"/>
            <ac:spMk id="3" creationId="{B306FCFC-9C06-0E39-A680-8E9F406BDFBB}"/>
          </ac:spMkLst>
        </pc:spChg>
        <pc:spChg chg="add del mod">
          <ac:chgData name="Gangadhar" userId="bd70492442e34d57" providerId="LiveId" clId="{E62EE314-9A47-4BDB-AC72-064904D9416B}" dt="2023-02-18T17:02:57.995" v="242" actId="478"/>
          <ac:spMkLst>
            <pc:docMk/>
            <pc:sldMk cId="1355038670" sldId="260"/>
            <ac:spMk id="5" creationId="{531D369E-3D20-FB87-0072-E6308FE236E1}"/>
          </ac:spMkLst>
        </pc:spChg>
      </pc:sldChg>
      <pc:sldChg chg="del">
        <pc:chgData name="Gangadhar" userId="bd70492442e34d57" providerId="LiveId" clId="{E62EE314-9A47-4BDB-AC72-064904D9416B}" dt="2023-02-18T17:04:25.395" v="245" actId="2696"/>
        <pc:sldMkLst>
          <pc:docMk/>
          <pc:sldMk cId="2961342572" sldId="261"/>
        </pc:sldMkLst>
      </pc:sldChg>
      <pc:sldChg chg="modSp mod">
        <pc:chgData name="Gangadhar" userId="bd70492442e34d57" providerId="LiveId" clId="{E62EE314-9A47-4BDB-AC72-064904D9416B}" dt="2023-02-18T17:06:17.497" v="283" actId="1076"/>
        <pc:sldMkLst>
          <pc:docMk/>
          <pc:sldMk cId="2610444962" sldId="262"/>
        </pc:sldMkLst>
        <pc:spChg chg="mod">
          <ac:chgData name="Gangadhar" userId="bd70492442e34d57" providerId="LiveId" clId="{E62EE314-9A47-4BDB-AC72-064904D9416B}" dt="2023-02-18T17:06:17.497" v="283" actId="1076"/>
          <ac:spMkLst>
            <pc:docMk/>
            <pc:sldMk cId="2610444962" sldId="262"/>
            <ac:spMk id="2" creationId="{7ED5322B-48AA-5E56-13B5-F13CE6FDF6CA}"/>
          </ac:spMkLst>
        </pc:spChg>
        <pc:spChg chg="mod">
          <ac:chgData name="Gangadhar" userId="bd70492442e34d57" providerId="LiveId" clId="{E62EE314-9A47-4BDB-AC72-064904D9416B}" dt="2023-02-18T17:06:11.533" v="282" actId="14100"/>
          <ac:spMkLst>
            <pc:docMk/>
            <pc:sldMk cId="2610444962" sldId="262"/>
            <ac:spMk id="3" creationId="{C79762E4-0936-A15B-8107-C3F26B562356}"/>
          </ac:spMkLst>
        </pc:spChg>
      </pc:sldChg>
      <pc:sldChg chg="modSp mod">
        <pc:chgData name="Gangadhar" userId="bd70492442e34d57" providerId="LiveId" clId="{E62EE314-9A47-4BDB-AC72-064904D9416B}" dt="2023-02-18T17:07:12.871" v="292" actId="1076"/>
        <pc:sldMkLst>
          <pc:docMk/>
          <pc:sldMk cId="3415457424" sldId="263"/>
        </pc:sldMkLst>
        <pc:spChg chg="mod">
          <ac:chgData name="Gangadhar" userId="bd70492442e34d57" providerId="LiveId" clId="{E62EE314-9A47-4BDB-AC72-064904D9416B}" dt="2023-02-18T17:07:12.871" v="292" actId="1076"/>
          <ac:spMkLst>
            <pc:docMk/>
            <pc:sldMk cId="3415457424" sldId="263"/>
            <ac:spMk id="2" creationId="{269221AF-61F2-FAF3-297A-C3331B2E3B63}"/>
          </ac:spMkLst>
        </pc:spChg>
      </pc:sldChg>
      <pc:sldChg chg="del">
        <pc:chgData name="Gangadhar" userId="bd70492442e34d57" providerId="LiveId" clId="{E62EE314-9A47-4BDB-AC72-064904D9416B}" dt="2023-02-18T17:07:41.664" v="293" actId="2696"/>
        <pc:sldMkLst>
          <pc:docMk/>
          <pc:sldMk cId="3960679260" sldId="264"/>
        </pc:sldMkLst>
      </pc:sldChg>
      <pc:sldChg chg="del">
        <pc:chgData name="Gangadhar" userId="bd70492442e34d57" providerId="LiveId" clId="{E62EE314-9A47-4BDB-AC72-064904D9416B}" dt="2023-02-18T17:07:45.320" v="294" actId="2696"/>
        <pc:sldMkLst>
          <pc:docMk/>
          <pc:sldMk cId="2466759332" sldId="265"/>
        </pc:sldMkLst>
      </pc:sldChg>
      <pc:sldChg chg="modSp mod">
        <pc:chgData name="Gangadhar" userId="bd70492442e34d57" providerId="LiveId" clId="{E62EE314-9A47-4BDB-AC72-064904D9416B}" dt="2023-02-18T17:08:24.818" v="295" actId="207"/>
        <pc:sldMkLst>
          <pc:docMk/>
          <pc:sldMk cId="918205845" sldId="266"/>
        </pc:sldMkLst>
        <pc:spChg chg="mod">
          <ac:chgData name="Gangadhar" userId="bd70492442e34d57" providerId="LiveId" clId="{E62EE314-9A47-4BDB-AC72-064904D9416B}" dt="2023-02-18T17:08:24.818" v="295" actId="207"/>
          <ac:spMkLst>
            <pc:docMk/>
            <pc:sldMk cId="918205845" sldId="266"/>
            <ac:spMk id="2" creationId="{6BAD09F0-7E3C-C187-B091-678C4558C024}"/>
          </ac:spMkLst>
        </pc:spChg>
      </pc:sldChg>
      <pc:sldMasterChg chg="setBg modSldLayout">
        <pc:chgData name="Gangadhar" userId="bd70492442e34d57" providerId="LiveId" clId="{E62EE314-9A47-4BDB-AC72-064904D9416B}" dt="2023-02-18T16:52:19.405" v="39"/>
        <pc:sldMasterMkLst>
          <pc:docMk/>
          <pc:sldMasterMk cId="1229348115" sldId="2147483930"/>
        </pc:sldMasterMkLst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2502628561" sldId="2147483931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3422752018" sldId="2147483932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2883828333" sldId="2147483933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1752454216" sldId="2147483934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453181020" sldId="2147483935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1950327513" sldId="2147483936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2021970278" sldId="2147483937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3423468795" sldId="2147483938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3016204904" sldId="2147483939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4254420612" sldId="2147483940"/>
          </pc:sldLayoutMkLst>
        </pc:sldLayoutChg>
        <pc:sldLayoutChg chg="setBg">
          <pc:chgData name="Gangadhar" userId="bd70492442e34d57" providerId="LiveId" clId="{E62EE314-9A47-4BDB-AC72-064904D9416B}" dt="2023-02-18T16:52:19.405" v="39"/>
          <pc:sldLayoutMkLst>
            <pc:docMk/>
            <pc:sldMasterMk cId="1229348115" sldId="2147483930"/>
            <pc:sldLayoutMk cId="1775293082" sldId="2147483941"/>
          </pc:sldLayoutMkLst>
        </pc:sldLayoutChg>
      </pc:sldMasterChg>
      <pc:sldMasterChg chg="setBg modSldLayout">
        <pc:chgData name="Gangadhar" userId="bd70492442e34d57" providerId="LiveId" clId="{E62EE314-9A47-4BDB-AC72-064904D9416B}" dt="2023-02-18T16:53:08.600" v="45"/>
        <pc:sldMasterMkLst>
          <pc:docMk/>
          <pc:sldMasterMk cId="3689916324" sldId="2147483942"/>
        </pc:sldMasterMkLst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979926834" sldId="2147483943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2237555871" sldId="2147483944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424138021" sldId="2147483945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461277963" sldId="2147483946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1175739971" sldId="2147483947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2363602107" sldId="2147483948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2663331089" sldId="2147483949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1917873688" sldId="2147483950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2612068967" sldId="2147483951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3695464249" sldId="2147483952"/>
          </pc:sldLayoutMkLst>
        </pc:sldLayoutChg>
        <pc:sldLayoutChg chg="setBg">
          <pc:chgData name="Gangadhar" userId="bd70492442e34d57" providerId="LiveId" clId="{E62EE314-9A47-4BDB-AC72-064904D9416B}" dt="2023-02-18T16:53:08.600" v="45"/>
          <pc:sldLayoutMkLst>
            <pc:docMk/>
            <pc:sldMasterMk cId="3689916324" sldId="2147483942"/>
            <pc:sldLayoutMk cId="2068802049" sldId="214748395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34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448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774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820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65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310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91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950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26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31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353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B72C69C-688D-4F56-8CD0-4E36CEEDF9B1}" type="datetimeFigureOut">
              <a:rPr lang="en-IN" smtClean="0"/>
              <a:t>19-02-2023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910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4B374-D452-3F46-E076-1CDD038F8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418" y="129209"/>
            <a:ext cx="11439939" cy="270343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IN" sz="5400" b="1" dirty="0" err="1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प्रकरण</a:t>
            </a:r>
            <a:r>
              <a:rPr lang="en-IN" sz="5400" b="1" dirty="0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-</a:t>
            </a:r>
            <a:r>
              <a:rPr lang="en-US" sz="5400" b="1" dirty="0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mr-IN" sz="5400" b="1" dirty="0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1</a:t>
            </a:r>
            <a:br>
              <a:rPr lang="en-IN" sz="5400" b="1" dirty="0">
                <a:solidFill>
                  <a:srgbClr val="00B050"/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IN" sz="5400" b="1" dirty="0" err="1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स्थानिक</a:t>
            </a:r>
            <a:r>
              <a:rPr lang="en-IN" sz="5400" b="1" dirty="0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en-IN" sz="5400" b="1" dirty="0" err="1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स्वराज्य</a:t>
            </a:r>
            <a:r>
              <a:rPr lang="en-IN" sz="5400" b="1" dirty="0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en-IN" sz="5400" b="1" dirty="0" err="1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संस्था</a:t>
            </a:r>
            <a:r>
              <a:rPr lang="mr-IN" sz="5400" b="1" dirty="0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: </a:t>
            </a:r>
            <a:r>
              <a:rPr lang="en-IN" sz="5400" b="1" dirty="0" err="1">
                <a:solidFill>
                  <a:srgbClr val="00B050"/>
                </a:solidFill>
                <a:latin typeface="Kruti Dev Display 480" pitchFamily="2" charset="0"/>
                <a:cs typeface="Mangal" panose="02040503050203030202" pitchFamily="18" charset="0"/>
              </a:rPr>
              <a:t>ग्रामीण</a:t>
            </a:r>
            <a:endParaRPr lang="en-IN" sz="5400" b="1" dirty="0">
              <a:solidFill>
                <a:srgbClr val="00B050"/>
              </a:solidFill>
              <a:latin typeface="Kruti Dev Display 480" pitchFamily="2" charset="0"/>
              <a:cs typeface="Mangal" panose="02040503050203030202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EBFEA-72FB-9461-5DB4-48A85A23A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8165" y="3210335"/>
            <a:ext cx="6815669" cy="1689655"/>
          </a:xfrm>
        </p:spPr>
        <p:txBody>
          <a:bodyPr>
            <a:normAutofit/>
          </a:bodyPr>
          <a:lstStyle/>
          <a:p>
            <a:endParaRPr lang="mr-IN" sz="3200" b="1" dirty="0">
              <a:latin typeface="Kruti Dev Display 480" pitchFamily="2" charset="0"/>
            </a:endParaRPr>
          </a:p>
          <a:p>
            <a:pPr algn="ctr"/>
            <a:r>
              <a:rPr lang="mr-IN" sz="4800" b="1" dirty="0">
                <a:solidFill>
                  <a:srgbClr val="7030A0"/>
                </a:solidFill>
                <a:latin typeface="Kruti Dev Display 480" pitchFamily="2" charset="0"/>
              </a:rPr>
              <a:t>प्रा. गंगाधर राउलवाड</a:t>
            </a:r>
            <a:endParaRPr lang="en-IN" sz="4800" b="1" dirty="0">
              <a:solidFill>
                <a:srgbClr val="7030A0"/>
              </a:solidFill>
              <a:latin typeface="Kruti Dev Display 48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9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320FA-C6F8-9B9D-86DC-CEC96A16E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45" y="822003"/>
            <a:ext cx="11261033" cy="5151414"/>
          </a:xfrm>
        </p:spPr>
        <p:txBody>
          <a:bodyPr>
            <a:normAutofit fontScale="92500"/>
          </a:bodyPr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भारतीय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संघराज्य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व्यवस्थेमध्ये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तीन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पातळ्यावर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शासनाचे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कार्य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चालते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mr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1.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संघराज्य</a:t>
            </a:r>
            <a:r>
              <a:rPr lang="mr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, २.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घटकराज्य</a:t>
            </a:r>
            <a:r>
              <a:rPr lang="mr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, ३.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स्थानिक</a:t>
            </a:r>
            <a:endParaRPr lang="mr-IN" sz="3600" b="1" dirty="0">
              <a:solidFill>
                <a:schemeClr val="bg2">
                  <a:lumMod val="10000"/>
                </a:schemeClr>
              </a:solidFill>
              <a:latin typeface="Kruti Dev Display 480" pitchFamily="2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स्थानिक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शासन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संस्था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म्हणजे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स्थानिक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भागातील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जनतेने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स्वतःचे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प्रश्न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सोडवण्यासाठी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निवडून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दिलेल्या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प्रतिनिधींच्या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शासन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संस्था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होय</a:t>
            </a:r>
            <a:r>
              <a:rPr lang="mr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.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यामध्ये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जिल्हा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परिषद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,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पंचायत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समिती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आणि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ग्रामपंचायत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यांचा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समावेश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होतो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.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याचा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आढावा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पुढीलप्रमाणे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घेता</a:t>
            </a:r>
            <a:r>
              <a:rPr lang="en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 </a:t>
            </a:r>
            <a:r>
              <a:rPr lang="en-IN" sz="3600" b="1" dirty="0" err="1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येईल</a:t>
            </a:r>
            <a:r>
              <a:rPr lang="mr-IN" sz="3600" b="1" dirty="0">
                <a:solidFill>
                  <a:schemeClr val="bg2">
                    <a:lumMod val="10000"/>
                  </a:schemeClr>
                </a:solidFill>
                <a:latin typeface="Kruti Dev Display 480" pitchFamily="2" charset="0"/>
              </a:rPr>
              <a:t>.</a:t>
            </a:r>
            <a:endParaRPr lang="en-IN" sz="3600" b="1" dirty="0">
              <a:solidFill>
                <a:schemeClr val="bg2">
                  <a:lumMod val="10000"/>
                </a:schemeClr>
              </a:solidFill>
              <a:latin typeface="Kruti Dev Display 48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7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8A76-3CD3-6969-B3B4-F386E883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13654"/>
            <a:ext cx="10058400" cy="84983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1.1- 73</a:t>
            </a:r>
            <a:r>
              <a:rPr lang="en-IN" sz="36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वि</a:t>
            </a:r>
            <a:r>
              <a:rPr lang="en-IN" sz="36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घटनादुरुस्तीची</a:t>
            </a:r>
            <a:r>
              <a:rPr lang="en-IN" sz="36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वैशिष्ट्ये</a:t>
            </a:r>
            <a:endParaRPr lang="en-IN" sz="3600" b="1" dirty="0">
              <a:solidFill>
                <a:srgbClr val="00B05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8EEB-AD62-6114-5A95-1C0E52E8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226" y="1063487"/>
            <a:ext cx="11121887" cy="53472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73-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व्या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घटना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दुरुस्ती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1992)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कायद्याने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संविधानात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भाग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9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11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अनुसूची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चा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समाविष्ट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केला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असून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कलम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243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ते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243 '0'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मधील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तरतूद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ची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प्रमुख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वैशिष्ट्ये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पुढीलप्रमाणे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आहेत</a:t>
            </a:r>
            <a:r>
              <a:rPr lang="en-IN" sz="32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mr-IN" sz="3200" b="1" dirty="0">
              <a:solidFill>
                <a:srgbClr val="7030A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IN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ग्रामसभा</a:t>
            </a:r>
            <a:r>
              <a:rPr lang="en-IN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2.</a:t>
            </a:r>
            <a:r>
              <a:rPr lang="en-IN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पंचायतींची</a:t>
            </a:r>
            <a:r>
              <a:rPr lang="en-IN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स्थापना</a:t>
            </a:r>
            <a:r>
              <a:rPr lang="en-IN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</a:t>
            </a:r>
            <a:r>
              <a:rPr lang="en-IN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जागांचे</a:t>
            </a:r>
            <a:r>
              <a:rPr lang="en-IN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आरक्षण</a:t>
            </a:r>
            <a:endParaRPr lang="en-IN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IN" sz="2800" b="1" dirty="0">
              <a:solidFill>
                <a:srgbClr val="7030A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1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E3FAC-53B4-B26B-48AA-662448DFB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815009"/>
            <a:ext cx="11072192" cy="5218043"/>
          </a:xfrm>
        </p:spPr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पंचायतींचा</a:t>
            </a:r>
            <a:r>
              <a:rPr lang="en-IN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कालावधी</a:t>
            </a:r>
            <a:endParaRPr lang="en-IN" sz="3600" b="1" dirty="0">
              <a:solidFill>
                <a:srgbClr val="7030A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5. 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पंचायतींचे</a:t>
            </a:r>
            <a:r>
              <a:rPr lang="en-IN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अधिकार</a:t>
            </a:r>
            <a:r>
              <a:rPr lang="en-IN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IN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जबाबदाऱ्या</a:t>
            </a:r>
            <a:r>
              <a:rPr lang="en-IN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6.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वित्त</a:t>
            </a:r>
            <a:r>
              <a:rPr lang="en-IN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आयोगाची</a:t>
            </a:r>
            <a:r>
              <a:rPr lang="en-IN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स्थापना</a:t>
            </a:r>
            <a:r>
              <a:rPr lang="en-IN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7. 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पंचायतींच्या</a:t>
            </a:r>
            <a:r>
              <a:rPr lang="en-IN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निवडणुका</a:t>
            </a:r>
            <a:endParaRPr lang="en-IN" sz="3600" b="1" dirty="0">
              <a:solidFill>
                <a:srgbClr val="7030A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8. 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पंचायतींच्या</a:t>
            </a:r>
            <a:r>
              <a:rPr lang="en-IN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लेखांचे</a:t>
            </a:r>
            <a:r>
              <a:rPr lang="en-IN" sz="3600" b="1" dirty="0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7030A0"/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लेखापरीक्षण</a:t>
            </a:r>
            <a:endParaRPr lang="en-IN" sz="3600" b="1" dirty="0">
              <a:solidFill>
                <a:srgbClr val="7030A0"/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6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22B-48AA-5E56-13B5-F13CE6FDF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7990"/>
            <a:ext cx="10058400" cy="74543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1.2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ग्रामपंचायत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-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रचना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अधिकार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आणि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कार्य</a:t>
            </a:r>
            <a:endParaRPr lang="en-IN" sz="4000" b="1" dirty="0">
              <a:solidFill>
                <a:srgbClr val="00B05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762E4-0936-A15B-8107-C3F26B562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381539"/>
            <a:ext cx="11022496" cy="4979504"/>
          </a:xfrm>
        </p:spPr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पात्रता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2.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निवडणूक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कार्यकाल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अधिकार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कार्य</a:t>
            </a:r>
            <a:endParaRPr lang="en-IN" sz="36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4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22B-48AA-5E56-13B5-F13CE6FDF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7990"/>
            <a:ext cx="10058400" cy="7454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1.3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पंचायत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समिती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-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रचना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अधिकार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आणि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कार्य</a:t>
            </a:r>
            <a:endParaRPr lang="en-IN" sz="4000" b="1" dirty="0">
              <a:solidFill>
                <a:srgbClr val="00B05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762E4-0936-A15B-8107-C3F26B562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381539"/>
            <a:ext cx="11022496" cy="4979504"/>
          </a:xfrm>
        </p:spPr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</a:t>
            </a: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पात्रता</a:t>
            </a:r>
            <a:r>
              <a:rPr lang="en-IN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2.</a:t>
            </a: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निवडणूक</a:t>
            </a:r>
            <a:r>
              <a:rPr lang="en-IN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</a:t>
            </a: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कार्यकाल</a:t>
            </a:r>
            <a:r>
              <a:rPr lang="en-IN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</a:t>
            </a: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अधिकार</a:t>
            </a:r>
            <a:r>
              <a:rPr lang="en-IN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IN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कार्य</a:t>
            </a:r>
            <a:endParaRPr lang="en-IN" sz="36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63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22B-48AA-5E56-13B5-F13CE6FDF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7990"/>
            <a:ext cx="10058400" cy="74543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1.4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जिल्हा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परिषद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-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रचना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अधिकार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आणि</a:t>
            </a:r>
            <a:r>
              <a:rPr lang="en-IN" sz="4000" b="1" dirty="0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00B05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कार्य</a:t>
            </a:r>
            <a:endParaRPr lang="en-IN" sz="4000" b="1" dirty="0">
              <a:solidFill>
                <a:srgbClr val="00B05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762E4-0936-A15B-8107-C3F26B562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381539"/>
            <a:ext cx="11022496" cy="4979504"/>
          </a:xfrm>
        </p:spPr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पात्रता</a:t>
            </a:r>
            <a:endParaRPr lang="en-IN" sz="36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2.</a:t>
            </a: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निवडणूक</a:t>
            </a:r>
            <a:r>
              <a:rPr lang="en-IN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</a:t>
            </a: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कार्यकाल</a:t>
            </a:r>
            <a:r>
              <a:rPr lang="en-IN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</a:t>
            </a: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अधिकार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आणि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IN" sz="3600" b="1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कार्य</a:t>
            </a:r>
            <a:endParaRPr lang="en-IN" sz="36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IN" sz="36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752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AD09F0-7E3C-C187-B091-678C4558C024}"/>
              </a:ext>
            </a:extLst>
          </p:cNvPr>
          <p:cNvSpPr txBox="1"/>
          <p:nvPr/>
        </p:nvSpPr>
        <p:spPr>
          <a:xfrm>
            <a:off x="1272209" y="1630017"/>
            <a:ext cx="8279295" cy="1647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     </a:t>
            </a:r>
            <a:r>
              <a:rPr lang="en-US" sz="80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IN" sz="9600" b="1" dirty="0" err="1">
                <a:solidFill>
                  <a:schemeClr val="accent6">
                    <a:lumMod val="50000"/>
                  </a:schemeClr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धन्यवाद</a:t>
            </a:r>
            <a:endParaRPr lang="en-IN" sz="80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0584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70</TotalTime>
  <Words>202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Corbel</vt:lpstr>
      <vt:lpstr>Kruti Dev Display 480</vt:lpstr>
      <vt:lpstr>Mangal</vt:lpstr>
      <vt:lpstr>Basis</vt:lpstr>
      <vt:lpstr>प्रकरण- 1 स्थानिक स्वराज्य संस्था: ग्रामीण</vt:lpstr>
      <vt:lpstr>PowerPoint Presentation</vt:lpstr>
      <vt:lpstr>1.1- 73 वि घटनादुरुस्तीची वैशिष्ट्ये</vt:lpstr>
      <vt:lpstr>PowerPoint Presentation</vt:lpstr>
      <vt:lpstr>1.2 ग्रामपंचायत- रचना अधिकार आणि कार्य</vt:lpstr>
      <vt:lpstr>1.3 पंचायत समिती- रचना अधिकार आणि कार्य</vt:lpstr>
      <vt:lpstr>1.4 जिल्हा परिषद- रचना अधिकार आणि कार्य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प्रकरण - १  आधुनिक राजकीय विश्लेषणाचा उदय</dc:title>
  <dc:creator>Gangadhar</dc:creator>
  <cp:lastModifiedBy>Gangadhar</cp:lastModifiedBy>
  <cp:revision>1</cp:revision>
  <dcterms:created xsi:type="dcterms:W3CDTF">2023-02-18T08:14:34Z</dcterms:created>
  <dcterms:modified xsi:type="dcterms:W3CDTF">2023-02-19T10:53:04Z</dcterms:modified>
</cp:coreProperties>
</file>