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gadhar" userId="bd70492442e34d57" providerId="LiveId" clId="{4B3058AB-CF92-4055-82CC-10566D4551B7}"/>
    <pc:docChg chg="undo custSel addSld delSld modSld">
      <pc:chgData name="Gangadhar" userId="bd70492442e34d57" providerId="LiveId" clId="{4B3058AB-CF92-4055-82CC-10566D4551B7}" dt="2023-02-18T08:48:29.955" v="415"/>
      <pc:docMkLst>
        <pc:docMk/>
      </pc:docMkLst>
      <pc:sldChg chg="modSp new mod setBg">
        <pc:chgData name="Gangadhar" userId="bd70492442e34d57" providerId="LiveId" clId="{4B3058AB-CF92-4055-82CC-10566D4551B7}" dt="2023-02-18T08:32:44.127" v="179" actId="1076"/>
        <pc:sldMkLst>
          <pc:docMk/>
          <pc:sldMk cId="3653495556" sldId="256"/>
        </pc:sldMkLst>
        <pc:spChg chg="mod">
          <ac:chgData name="Gangadhar" userId="bd70492442e34d57" providerId="LiveId" clId="{4B3058AB-CF92-4055-82CC-10566D4551B7}" dt="2023-02-18T08:25:42.487" v="115" actId="1076"/>
          <ac:spMkLst>
            <pc:docMk/>
            <pc:sldMk cId="3653495556" sldId="256"/>
            <ac:spMk id="2" creationId="{4184B374-D452-3F46-E076-1CDD038F8106}"/>
          </ac:spMkLst>
        </pc:spChg>
        <pc:spChg chg="mod">
          <ac:chgData name="Gangadhar" userId="bd70492442e34d57" providerId="LiveId" clId="{4B3058AB-CF92-4055-82CC-10566D4551B7}" dt="2023-02-18T08:32:44.127" v="179" actId="1076"/>
          <ac:spMkLst>
            <pc:docMk/>
            <pc:sldMk cId="3653495556" sldId="256"/>
            <ac:spMk id="3" creationId="{DF3EBFEA-72FB-9461-5DB4-48A85A23AFB8}"/>
          </ac:spMkLst>
        </pc:spChg>
      </pc:sldChg>
      <pc:sldChg chg="modSp new mod">
        <pc:chgData name="Gangadhar" userId="bd70492442e34d57" providerId="LiveId" clId="{4B3058AB-CF92-4055-82CC-10566D4551B7}" dt="2023-02-18T08:48:29.955" v="415"/>
        <pc:sldMkLst>
          <pc:docMk/>
          <pc:sldMk cId="1636478482" sldId="257"/>
        </pc:sldMkLst>
        <pc:spChg chg="mod">
          <ac:chgData name="Gangadhar" userId="bd70492442e34d57" providerId="LiveId" clId="{4B3058AB-CF92-4055-82CC-10566D4551B7}" dt="2023-02-18T08:35:25.162" v="243" actId="1076"/>
          <ac:spMkLst>
            <pc:docMk/>
            <pc:sldMk cId="1636478482" sldId="257"/>
            <ac:spMk id="2" creationId="{E9D8482E-8B8F-29D2-FE62-CF80DC7A21EB}"/>
          </ac:spMkLst>
        </pc:spChg>
        <pc:spChg chg="mod">
          <ac:chgData name="Gangadhar" userId="bd70492442e34d57" providerId="LiveId" clId="{4B3058AB-CF92-4055-82CC-10566D4551B7}" dt="2023-02-18T08:48:29.955" v="415"/>
          <ac:spMkLst>
            <pc:docMk/>
            <pc:sldMk cId="1636478482" sldId="257"/>
            <ac:spMk id="3" creationId="{BE5320FA-C6F8-9B9D-86DC-CEC96A16E50F}"/>
          </ac:spMkLst>
        </pc:spChg>
      </pc:sldChg>
      <pc:sldChg chg="modSp new mod">
        <pc:chgData name="Gangadhar" userId="bd70492442e34d57" providerId="LiveId" clId="{4B3058AB-CF92-4055-82CC-10566D4551B7}" dt="2023-02-18T08:38:22.611" v="298" actId="207"/>
        <pc:sldMkLst>
          <pc:docMk/>
          <pc:sldMk cId="3189219556" sldId="258"/>
        </pc:sldMkLst>
        <pc:spChg chg="mod">
          <ac:chgData name="Gangadhar" userId="bd70492442e34d57" providerId="LiveId" clId="{4B3058AB-CF92-4055-82CC-10566D4551B7}" dt="2023-02-18T08:36:17.675" v="262" actId="1076"/>
          <ac:spMkLst>
            <pc:docMk/>
            <pc:sldMk cId="3189219556" sldId="258"/>
            <ac:spMk id="2" creationId="{3D3A8A76-3CD3-6969-B3B4-F386E8834A43}"/>
          </ac:spMkLst>
        </pc:spChg>
        <pc:spChg chg="mod">
          <ac:chgData name="Gangadhar" userId="bd70492442e34d57" providerId="LiveId" clId="{4B3058AB-CF92-4055-82CC-10566D4551B7}" dt="2023-02-18T08:38:22.611" v="298" actId="207"/>
          <ac:spMkLst>
            <pc:docMk/>
            <pc:sldMk cId="3189219556" sldId="258"/>
            <ac:spMk id="3" creationId="{B8038EEB-AD62-6114-5A95-1C0E52E8985E}"/>
          </ac:spMkLst>
        </pc:spChg>
      </pc:sldChg>
      <pc:sldChg chg="modSp new mod">
        <pc:chgData name="Gangadhar" userId="bd70492442e34d57" providerId="LiveId" clId="{4B3058AB-CF92-4055-82CC-10566D4551B7}" dt="2023-02-18T08:40:20.331" v="317" actId="2710"/>
        <pc:sldMkLst>
          <pc:docMk/>
          <pc:sldMk cId="3119062577" sldId="259"/>
        </pc:sldMkLst>
        <pc:spChg chg="mod">
          <ac:chgData name="Gangadhar" userId="bd70492442e34d57" providerId="LiveId" clId="{4B3058AB-CF92-4055-82CC-10566D4551B7}" dt="2023-02-18T08:37:35.615" v="286" actId="207"/>
          <ac:spMkLst>
            <pc:docMk/>
            <pc:sldMk cId="3119062577" sldId="259"/>
            <ac:spMk id="2" creationId="{549BB86D-2DFF-78FC-9BA7-BEFFE6CF20F1}"/>
          </ac:spMkLst>
        </pc:spChg>
        <pc:spChg chg="mod">
          <ac:chgData name="Gangadhar" userId="bd70492442e34d57" providerId="LiveId" clId="{4B3058AB-CF92-4055-82CC-10566D4551B7}" dt="2023-02-18T08:40:20.331" v="317" actId="2710"/>
          <ac:spMkLst>
            <pc:docMk/>
            <pc:sldMk cId="3119062577" sldId="259"/>
            <ac:spMk id="3" creationId="{9EFE3FAC-53B4-B26B-48AA-662448DFB67F}"/>
          </ac:spMkLst>
        </pc:spChg>
      </pc:sldChg>
      <pc:sldChg chg="modSp new mod">
        <pc:chgData name="Gangadhar" userId="bd70492442e34d57" providerId="LiveId" clId="{4B3058AB-CF92-4055-82CC-10566D4551B7}" dt="2023-02-18T08:40:36.630" v="320" actId="14100"/>
        <pc:sldMkLst>
          <pc:docMk/>
          <pc:sldMk cId="1355038670" sldId="260"/>
        </pc:sldMkLst>
        <pc:spChg chg="mod">
          <ac:chgData name="Gangadhar" userId="bd70492442e34d57" providerId="LiveId" clId="{4B3058AB-CF92-4055-82CC-10566D4551B7}" dt="2023-02-18T08:40:33.621" v="319" actId="1076"/>
          <ac:spMkLst>
            <pc:docMk/>
            <pc:sldMk cId="1355038670" sldId="260"/>
            <ac:spMk id="2" creationId="{1C94CF28-63A7-5B09-B4F1-4E6FBC7DE218}"/>
          </ac:spMkLst>
        </pc:spChg>
        <pc:spChg chg="mod">
          <ac:chgData name="Gangadhar" userId="bd70492442e34d57" providerId="LiveId" clId="{4B3058AB-CF92-4055-82CC-10566D4551B7}" dt="2023-02-18T08:40:36.630" v="320" actId="14100"/>
          <ac:spMkLst>
            <pc:docMk/>
            <pc:sldMk cId="1355038670" sldId="260"/>
            <ac:spMk id="3" creationId="{B306FCFC-9C06-0E39-A680-8E9F406BDFBB}"/>
          </ac:spMkLst>
        </pc:spChg>
      </pc:sldChg>
      <pc:sldChg chg="addSp delSp modSp new mod">
        <pc:chgData name="Gangadhar" userId="bd70492442e34d57" providerId="LiveId" clId="{4B3058AB-CF92-4055-82CC-10566D4551B7}" dt="2023-02-18T08:44:34.200" v="366" actId="2710"/>
        <pc:sldMkLst>
          <pc:docMk/>
          <pc:sldMk cId="2961342572" sldId="261"/>
        </pc:sldMkLst>
        <pc:spChg chg="add del mod">
          <ac:chgData name="Gangadhar" userId="bd70492442e34d57" providerId="LiveId" clId="{4B3058AB-CF92-4055-82CC-10566D4551B7}" dt="2023-02-18T08:44:34.200" v="366" actId="2710"/>
          <ac:spMkLst>
            <pc:docMk/>
            <pc:sldMk cId="2961342572" sldId="261"/>
            <ac:spMk id="2" creationId="{4D28E017-E43E-F1CC-2411-7B0AA2ACC957}"/>
          </ac:spMkLst>
        </pc:spChg>
        <pc:spChg chg="del mod">
          <ac:chgData name="Gangadhar" userId="bd70492442e34d57" providerId="LiveId" clId="{4B3058AB-CF92-4055-82CC-10566D4551B7}" dt="2023-02-18T08:29:31.129" v="147" actId="478"/>
          <ac:spMkLst>
            <pc:docMk/>
            <pc:sldMk cId="2961342572" sldId="261"/>
            <ac:spMk id="3" creationId="{8EC703D4-9ED6-3EB2-BA9F-4B0A175C36C9}"/>
          </ac:spMkLst>
        </pc:spChg>
      </pc:sldChg>
      <pc:sldChg chg="modSp new mod">
        <pc:chgData name="Gangadhar" userId="bd70492442e34d57" providerId="LiveId" clId="{4B3058AB-CF92-4055-82CC-10566D4551B7}" dt="2023-02-18T08:44:07.386" v="360" actId="2710"/>
        <pc:sldMkLst>
          <pc:docMk/>
          <pc:sldMk cId="2610444962" sldId="262"/>
        </pc:sldMkLst>
        <pc:spChg chg="mod">
          <ac:chgData name="Gangadhar" userId="bd70492442e34d57" providerId="LiveId" clId="{4B3058AB-CF92-4055-82CC-10566D4551B7}" dt="2023-02-18T08:43:14.221" v="350" actId="1076"/>
          <ac:spMkLst>
            <pc:docMk/>
            <pc:sldMk cId="2610444962" sldId="262"/>
            <ac:spMk id="2" creationId="{7ED5322B-48AA-5E56-13B5-F13CE6FDF6CA}"/>
          </ac:spMkLst>
        </pc:spChg>
        <pc:spChg chg="mod">
          <ac:chgData name="Gangadhar" userId="bd70492442e34d57" providerId="LiveId" clId="{4B3058AB-CF92-4055-82CC-10566D4551B7}" dt="2023-02-18T08:44:07.386" v="360" actId="2710"/>
          <ac:spMkLst>
            <pc:docMk/>
            <pc:sldMk cId="2610444962" sldId="262"/>
            <ac:spMk id="3" creationId="{C79762E4-0936-A15B-8107-C3F26B562356}"/>
          </ac:spMkLst>
        </pc:spChg>
      </pc:sldChg>
      <pc:sldChg chg="new del">
        <pc:chgData name="Gangadhar" userId="bd70492442e34d57" providerId="LiveId" clId="{4B3058AB-CF92-4055-82CC-10566D4551B7}" dt="2023-02-18T08:30:54.025" v="160" actId="680"/>
        <pc:sldMkLst>
          <pc:docMk/>
          <pc:sldMk cId="2598037789" sldId="263"/>
        </pc:sldMkLst>
      </pc:sldChg>
      <pc:sldChg chg="addSp modSp new mod">
        <pc:chgData name="Gangadhar" userId="bd70492442e34d57" providerId="LiveId" clId="{4B3058AB-CF92-4055-82CC-10566D4551B7}" dt="2023-02-18T08:45:14.529" v="373" actId="1076"/>
        <pc:sldMkLst>
          <pc:docMk/>
          <pc:sldMk cId="3415457424" sldId="263"/>
        </pc:sldMkLst>
        <pc:spChg chg="add mod">
          <ac:chgData name="Gangadhar" userId="bd70492442e34d57" providerId="LiveId" clId="{4B3058AB-CF92-4055-82CC-10566D4551B7}" dt="2023-02-18T08:45:14.529" v="373" actId="1076"/>
          <ac:spMkLst>
            <pc:docMk/>
            <pc:sldMk cId="3415457424" sldId="263"/>
            <ac:spMk id="2" creationId="{269221AF-61F2-FAF3-297A-C3331B2E3B63}"/>
          </ac:spMkLst>
        </pc:spChg>
      </pc:sldChg>
      <pc:sldChg chg="modSp new mod">
        <pc:chgData name="Gangadhar" userId="bd70492442e34d57" providerId="LiveId" clId="{4B3058AB-CF92-4055-82CC-10566D4551B7}" dt="2023-02-18T08:46:25.681" v="391" actId="1076"/>
        <pc:sldMkLst>
          <pc:docMk/>
          <pc:sldMk cId="3960679260" sldId="264"/>
        </pc:sldMkLst>
        <pc:spChg chg="mod">
          <ac:chgData name="Gangadhar" userId="bd70492442e34d57" providerId="LiveId" clId="{4B3058AB-CF92-4055-82CC-10566D4551B7}" dt="2023-02-18T08:45:50.534" v="382" actId="20577"/>
          <ac:spMkLst>
            <pc:docMk/>
            <pc:sldMk cId="3960679260" sldId="264"/>
            <ac:spMk id="2" creationId="{1E357C29-11F7-5352-0C6C-BC46AF12E3CF}"/>
          </ac:spMkLst>
        </pc:spChg>
        <pc:spChg chg="mod">
          <ac:chgData name="Gangadhar" userId="bd70492442e34d57" providerId="LiveId" clId="{4B3058AB-CF92-4055-82CC-10566D4551B7}" dt="2023-02-18T08:46:25.681" v="391" actId="1076"/>
          <ac:spMkLst>
            <pc:docMk/>
            <pc:sldMk cId="3960679260" sldId="264"/>
            <ac:spMk id="3" creationId="{96C4DCA1-A7A5-E213-579B-757C4A496A8A}"/>
          </ac:spMkLst>
        </pc:spChg>
      </pc:sldChg>
      <pc:sldChg chg="addSp modSp new mod">
        <pc:chgData name="Gangadhar" userId="bd70492442e34d57" providerId="LiveId" clId="{4B3058AB-CF92-4055-82CC-10566D4551B7}" dt="2023-02-18T08:46:54.634" v="397" actId="1076"/>
        <pc:sldMkLst>
          <pc:docMk/>
          <pc:sldMk cId="2466759332" sldId="265"/>
        </pc:sldMkLst>
        <pc:spChg chg="add mod">
          <ac:chgData name="Gangadhar" userId="bd70492442e34d57" providerId="LiveId" clId="{4B3058AB-CF92-4055-82CC-10566D4551B7}" dt="2023-02-18T08:46:54.634" v="397" actId="1076"/>
          <ac:spMkLst>
            <pc:docMk/>
            <pc:sldMk cId="2466759332" sldId="265"/>
            <ac:spMk id="2" creationId="{12A58479-E6F5-5D67-8386-963591D94F8A}"/>
          </ac:spMkLst>
        </pc:spChg>
      </pc:sldChg>
      <pc:sldChg chg="addSp modSp new mod">
        <pc:chgData name="Gangadhar" userId="bd70492442e34d57" providerId="LiveId" clId="{4B3058AB-CF92-4055-82CC-10566D4551B7}" dt="2023-02-18T08:47:44.209" v="409" actId="404"/>
        <pc:sldMkLst>
          <pc:docMk/>
          <pc:sldMk cId="918205845" sldId="266"/>
        </pc:sldMkLst>
        <pc:spChg chg="add mod">
          <ac:chgData name="Gangadhar" userId="bd70492442e34d57" providerId="LiveId" clId="{4B3058AB-CF92-4055-82CC-10566D4551B7}" dt="2023-02-18T08:47:44.209" v="409" actId="404"/>
          <ac:spMkLst>
            <pc:docMk/>
            <pc:sldMk cId="918205845" sldId="266"/>
            <ac:spMk id="2" creationId="{6BAD09F0-7E3C-C187-B091-678C4558C024}"/>
          </ac:spMkLst>
        </pc:spChg>
      </pc:sldChg>
      <pc:sldChg chg="new del">
        <pc:chgData name="Gangadhar" userId="bd70492442e34d57" providerId="LiveId" clId="{4B3058AB-CF92-4055-82CC-10566D4551B7}" dt="2023-02-18T08:32:18.046" v="175" actId="680"/>
        <pc:sldMkLst>
          <pc:docMk/>
          <pc:sldMk cId="1688775563" sldId="266"/>
        </pc:sldMkLst>
      </pc:sldChg>
    </pc:docChg>
  </pc:docChgLst>
  <pc:docChgLst>
    <pc:chgData name="Gangadhar" userId="bd70492442e34d57" providerId="LiveId" clId="{2D3E0919-EF6D-48EF-8771-EE2447876BD9}"/>
    <pc:docChg chg="undo custSel addSld delSld modSld">
      <pc:chgData name="Gangadhar" userId="bd70492442e34d57" providerId="LiveId" clId="{2D3E0919-EF6D-48EF-8771-EE2447876BD9}" dt="2023-02-18T16:46:55.150" v="318" actId="207"/>
      <pc:docMkLst>
        <pc:docMk/>
      </pc:docMkLst>
      <pc:sldChg chg="modSp mod setBg">
        <pc:chgData name="Gangadhar" userId="bd70492442e34d57" providerId="LiveId" clId="{2D3E0919-EF6D-48EF-8771-EE2447876BD9}" dt="2023-02-18T16:45:03.033" v="301" actId="20577"/>
        <pc:sldMkLst>
          <pc:docMk/>
          <pc:sldMk cId="3653495556" sldId="256"/>
        </pc:sldMkLst>
        <pc:spChg chg="mod">
          <ac:chgData name="Gangadhar" userId="bd70492442e34d57" providerId="LiveId" clId="{2D3E0919-EF6D-48EF-8771-EE2447876BD9}" dt="2023-02-18T16:45:03.033" v="301" actId="20577"/>
          <ac:spMkLst>
            <pc:docMk/>
            <pc:sldMk cId="3653495556" sldId="256"/>
            <ac:spMk id="2" creationId="{4184B374-D452-3F46-E076-1CDD038F8106}"/>
          </ac:spMkLst>
        </pc:spChg>
        <pc:spChg chg="mod">
          <ac:chgData name="Gangadhar" userId="bd70492442e34d57" providerId="LiveId" clId="{2D3E0919-EF6D-48EF-8771-EE2447876BD9}" dt="2023-02-18T16:44:26.508" v="293" actId="207"/>
          <ac:spMkLst>
            <pc:docMk/>
            <pc:sldMk cId="3653495556" sldId="256"/>
            <ac:spMk id="3" creationId="{DF3EBFEA-72FB-9461-5DB4-48A85A23AFB8}"/>
          </ac:spMkLst>
        </pc:spChg>
      </pc:sldChg>
      <pc:sldChg chg="modSp mod">
        <pc:chgData name="Gangadhar" userId="bd70492442e34d57" providerId="LiveId" clId="{2D3E0919-EF6D-48EF-8771-EE2447876BD9}" dt="2023-02-18T16:46:20.721" v="317" actId="27636"/>
        <pc:sldMkLst>
          <pc:docMk/>
          <pc:sldMk cId="1636478482" sldId="257"/>
        </pc:sldMkLst>
        <pc:spChg chg="mod">
          <ac:chgData name="Gangadhar" userId="bd70492442e34d57" providerId="LiveId" clId="{2D3E0919-EF6D-48EF-8771-EE2447876BD9}" dt="2023-02-18T16:22:04.959" v="28" actId="1076"/>
          <ac:spMkLst>
            <pc:docMk/>
            <pc:sldMk cId="1636478482" sldId="257"/>
            <ac:spMk id="2" creationId="{E9D8482E-8B8F-29D2-FE62-CF80DC7A21EB}"/>
          </ac:spMkLst>
        </pc:spChg>
        <pc:spChg chg="mod">
          <ac:chgData name="Gangadhar" userId="bd70492442e34d57" providerId="LiveId" clId="{2D3E0919-EF6D-48EF-8771-EE2447876BD9}" dt="2023-02-18T16:46:20.721" v="317" actId="27636"/>
          <ac:spMkLst>
            <pc:docMk/>
            <pc:sldMk cId="1636478482" sldId="257"/>
            <ac:spMk id="3" creationId="{BE5320FA-C6F8-9B9D-86DC-CEC96A16E50F}"/>
          </ac:spMkLst>
        </pc:spChg>
      </pc:sldChg>
      <pc:sldChg chg="modSp mod">
        <pc:chgData name="Gangadhar" userId="bd70492442e34d57" providerId="LiveId" clId="{2D3E0919-EF6D-48EF-8771-EE2447876BD9}" dt="2023-02-18T16:25:14.135" v="77" actId="207"/>
        <pc:sldMkLst>
          <pc:docMk/>
          <pc:sldMk cId="3189219556" sldId="258"/>
        </pc:sldMkLst>
        <pc:spChg chg="mod">
          <ac:chgData name="Gangadhar" userId="bd70492442e34d57" providerId="LiveId" clId="{2D3E0919-EF6D-48EF-8771-EE2447876BD9}" dt="2023-02-18T16:24:32.411" v="73" actId="1076"/>
          <ac:spMkLst>
            <pc:docMk/>
            <pc:sldMk cId="3189219556" sldId="258"/>
            <ac:spMk id="2" creationId="{3D3A8A76-3CD3-6969-B3B4-F386E8834A43}"/>
          </ac:spMkLst>
        </pc:spChg>
        <pc:spChg chg="mod">
          <ac:chgData name="Gangadhar" userId="bd70492442e34d57" providerId="LiveId" clId="{2D3E0919-EF6D-48EF-8771-EE2447876BD9}" dt="2023-02-18T16:25:14.135" v="77" actId="207"/>
          <ac:spMkLst>
            <pc:docMk/>
            <pc:sldMk cId="3189219556" sldId="258"/>
            <ac:spMk id="3" creationId="{B8038EEB-AD62-6114-5A95-1C0E52E8985E}"/>
          </ac:spMkLst>
        </pc:spChg>
      </pc:sldChg>
      <pc:sldChg chg="addSp delSp modSp mod">
        <pc:chgData name="Gangadhar" userId="bd70492442e34d57" providerId="LiveId" clId="{2D3E0919-EF6D-48EF-8771-EE2447876BD9}" dt="2023-02-18T16:26:22.422" v="89" actId="14100"/>
        <pc:sldMkLst>
          <pc:docMk/>
          <pc:sldMk cId="3119062577" sldId="259"/>
        </pc:sldMkLst>
        <pc:spChg chg="del">
          <ac:chgData name="Gangadhar" userId="bd70492442e34d57" providerId="LiveId" clId="{2D3E0919-EF6D-48EF-8771-EE2447876BD9}" dt="2023-02-18T16:25:37.491" v="78" actId="478"/>
          <ac:spMkLst>
            <pc:docMk/>
            <pc:sldMk cId="3119062577" sldId="259"/>
            <ac:spMk id="2" creationId="{549BB86D-2DFF-78FC-9BA7-BEFFE6CF20F1}"/>
          </ac:spMkLst>
        </pc:spChg>
        <pc:spChg chg="mod">
          <ac:chgData name="Gangadhar" userId="bd70492442e34d57" providerId="LiveId" clId="{2D3E0919-EF6D-48EF-8771-EE2447876BD9}" dt="2023-02-18T16:26:22.422" v="89" actId="14100"/>
          <ac:spMkLst>
            <pc:docMk/>
            <pc:sldMk cId="3119062577" sldId="259"/>
            <ac:spMk id="3" creationId="{9EFE3FAC-53B4-B26B-48AA-662448DFB67F}"/>
          </ac:spMkLst>
        </pc:spChg>
        <pc:spChg chg="add del mod">
          <ac:chgData name="Gangadhar" userId="bd70492442e34d57" providerId="LiveId" clId="{2D3E0919-EF6D-48EF-8771-EE2447876BD9}" dt="2023-02-18T16:25:40.800" v="79" actId="478"/>
          <ac:spMkLst>
            <pc:docMk/>
            <pc:sldMk cId="3119062577" sldId="259"/>
            <ac:spMk id="5" creationId="{37DCE2FB-D3DC-8A7C-87A9-0D6525439D9F}"/>
          </ac:spMkLst>
        </pc:spChg>
      </pc:sldChg>
      <pc:sldChg chg="modSp mod">
        <pc:chgData name="Gangadhar" userId="bd70492442e34d57" providerId="LiveId" clId="{2D3E0919-EF6D-48EF-8771-EE2447876BD9}" dt="2023-02-18T16:30:08.849" v="154" actId="207"/>
        <pc:sldMkLst>
          <pc:docMk/>
          <pc:sldMk cId="1355038670" sldId="260"/>
        </pc:sldMkLst>
        <pc:spChg chg="mod">
          <ac:chgData name="Gangadhar" userId="bd70492442e34d57" providerId="LiveId" clId="{2D3E0919-EF6D-48EF-8771-EE2447876BD9}" dt="2023-02-18T16:27:29.798" v="116" actId="1076"/>
          <ac:spMkLst>
            <pc:docMk/>
            <pc:sldMk cId="1355038670" sldId="260"/>
            <ac:spMk id="2" creationId="{1C94CF28-63A7-5B09-B4F1-4E6FBC7DE218}"/>
          </ac:spMkLst>
        </pc:spChg>
        <pc:spChg chg="mod">
          <ac:chgData name="Gangadhar" userId="bd70492442e34d57" providerId="LiveId" clId="{2D3E0919-EF6D-48EF-8771-EE2447876BD9}" dt="2023-02-18T16:30:08.849" v="154" actId="207"/>
          <ac:spMkLst>
            <pc:docMk/>
            <pc:sldMk cId="1355038670" sldId="260"/>
            <ac:spMk id="3" creationId="{B306FCFC-9C06-0E39-A680-8E9F406BDFBB}"/>
          </ac:spMkLst>
        </pc:spChg>
      </pc:sldChg>
      <pc:sldChg chg="del">
        <pc:chgData name="Gangadhar" userId="bd70492442e34d57" providerId="LiveId" clId="{2D3E0919-EF6D-48EF-8771-EE2447876BD9}" dt="2023-02-18T16:30:41.602" v="155" actId="2696"/>
        <pc:sldMkLst>
          <pc:docMk/>
          <pc:sldMk cId="2961342572" sldId="261"/>
        </pc:sldMkLst>
      </pc:sldChg>
      <pc:sldChg chg="modSp mod">
        <pc:chgData name="Gangadhar" userId="bd70492442e34d57" providerId="LiveId" clId="{2D3E0919-EF6D-48EF-8771-EE2447876BD9}" dt="2023-02-18T16:32:04.656" v="187" actId="14100"/>
        <pc:sldMkLst>
          <pc:docMk/>
          <pc:sldMk cId="2610444962" sldId="262"/>
        </pc:sldMkLst>
        <pc:spChg chg="mod">
          <ac:chgData name="Gangadhar" userId="bd70492442e34d57" providerId="LiveId" clId="{2D3E0919-EF6D-48EF-8771-EE2447876BD9}" dt="2023-02-18T16:31:21.637" v="176" actId="20577"/>
          <ac:spMkLst>
            <pc:docMk/>
            <pc:sldMk cId="2610444962" sldId="262"/>
            <ac:spMk id="2" creationId="{7ED5322B-48AA-5E56-13B5-F13CE6FDF6CA}"/>
          </ac:spMkLst>
        </pc:spChg>
        <pc:spChg chg="mod">
          <ac:chgData name="Gangadhar" userId="bd70492442e34d57" providerId="LiveId" clId="{2D3E0919-EF6D-48EF-8771-EE2447876BD9}" dt="2023-02-18T16:32:04.656" v="187" actId="14100"/>
          <ac:spMkLst>
            <pc:docMk/>
            <pc:sldMk cId="2610444962" sldId="262"/>
            <ac:spMk id="3" creationId="{C79762E4-0936-A15B-8107-C3F26B562356}"/>
          </ac:spMkLst>
        </pc:spChg>
      </pc:sldChg>
      <pc:sldChg chg="del">
        <pc:chgData name="Gangadhar" userId="bd70492442e34d57" providerId="LiveId" clId="{2D3E0919-EF6D-48EF-8771-EE2447876BD9}" dt="2023-02-18T16:33:41.030" v="188" actId="2696"/>
        <pc:sldMkLst>
          <pc:docMk/>
          <pc:sldMk cId="3415457424" sldId="263"/>
        </pc:sldMkLst>
      </pc:sldChg>
      <pc:sldChg chg="modSp mod">
        <pc:chgData name="Gangadhar" userId="bd70492442e34d57" providerId="LiveId" clId="{2D3E0919-EF6D-48EF-8771-EE2447876BD9}" dt="2023-02-18T16:37:46.321" v="228" actId="207"/>
        <pc:sldMkLst>
          <pc:docMk/>
          <pc:sldMk cId="3960679260" sldId="264"/>
        </pc:sldMkLst>
        <pc:spChg chg="mod">
          <ac:chgData name="Gangadhar" userId="bd70492442e34d57" providerId="LiveId" clId="{2D3E0919-EF6D-48EF-8771-EE2447876BD9}" dt="2023-02-18T16:36:48.850" v="217" actId="20577"/>
          <ac:spMkLst>
            <pc:docMk/>
            <pc:sldMk cId="3960679260" sldId="264"/>
            <ac:spMk id="2" creationId="{1E357C29-11F7-5352-0C6C-BC46AF12E3CF}"/>
          </ac:spMkLst>
        </pc:spChg>
        <pc:spChg chg="mod">
          <ac:chgData name="Gangadhar" userId="bd70492442e34d57" providerId="LiveId" clId="{2D3E0919-EF6D-48EF-8771-EE2447876BD9}" dt="2023-02-18T16:37:46.321" v="228" actId="207"/>
          <ac:spMkLst>
            <pc:docMk/>
            <pc:sldMk cId="3960679260" sldId="264"/>
            <ac:spMk id="3" creationId="{96C4DCA1-A7A5-E213-579B-757C4A496A8A}"/>
          </ac:spMkLst>
        </pc:spChg>
      </pc:sldChg>
      <pc:sldChg chg="del">
        <pc:chgData name="Gangadhar" userId="bd70492442e34d57" providerId="LiveId" clId="{2D3E0919-EF6D-48EF-8771-EE2447876BD9}" dt="2023-02-18T16:38:04.477" v="229" actId="2696"/>
        <pc:sldMkLst>
          <pc:docMk/>
          <pc:sldMk cId="2466759332" sldId="265"/>
        </pc:sldMkLst>
      </pc:sldChg>
      <pc:sldChg chg="modSp mod">
        <pc:chgData name="Gangadhar" userId="bd70492442e34d57" providerId="LiveId" clId="{2D3E0919-EF6D-48EF-8771-EE2447876BD9}" dt="2023-02-18T16:46:55.150" v="318" actId="207"/>
        <pc:sldMkLst>
          <pc:docMk/>
          <pc:sldMk cId="918205845" sldId="266"/>
        </pc:sldMkLst>
        <pc:spChg chg="mod">
          <ac:chgData name="Gangadhar" userId="bd70492442e34d57" providerId="LiveId" clId="{2D3E0919-EF6D-48EF-8771-EE2447876BD9}" dt="2023-02-18T16:46:55.150" v="318" actId="207"/>
          <ac:spMkLst>
            <pc:docMk/>
            <pc:sldMk cId="918205845" sldId="266"/>
            <ac:spMk id="2" creationId="{6BAD09F0-7E3C-C187-B091-678C4558C024}"/>
          </ac:spMkLst>
        </pc:spChg>
      </pc:sldChg>
      <pc:sldChg chg="modSp new mod">
        <pc:chgData name="Gangadhar" userId="bd70492442e34d57" providerId="LiveId" clId="{2D3E0919-EF6D-48EF-8771-EE2447876BD9}" dt="2023-02-18T16:36:18.251" v="204" actId="207"/>
        <pc:sldMkLst>
          <pc:docMk/>
          <pc:sldMk cId="2381534154" sldId="267"/>
        </pc:sldMkLst>
        <pc:spChg chg="mod">
          <ac:chgData name="Gangadhar" userId="bd70492442e34d57" providerId="LiveId" clId="{2D3E0919-EF6D-48EF-8771-EE2447876BD9}" dt="2023-02-18T16:35:17.452" v="197" actId="1076"/>
          <ac:spMkLst>
            <pc:docMk/>
            <pc:sldMk cId="2381534154" sldId="267"/>
            <ac:spMk id="2" creationId="{CCCEAB67-CB40-E151-0EA4-CFD9D3E93B70}"/>
          </ac:spMkLst>
        </pc:spChg>
        <pc:spChg chg="mod">
          <ac:chgData name="Gangadhar" userId="bd70492442e34d57" providerId="LiveId" clId="{2D3E0919-EF6D-48EF-8771-EE2447876BD9}" dt="2023-02-18T16:36:18.251" v="204" actId="207"/>
          <ac:spMkLst>
            <pc:docMk/>
            <pc:sldMk cId="2381534154" sldId="267"/>
            <ac:spMk id="3" creationId="{344F25AA-2016-EB21-AC6A-D332F49A506C}"/>
          </ac:spMkLst>
        </pc:spChg>
      </pc:sldChg>
      <pc:sldChg chg="modSp add mod">
        <pc:chgData name="Gangadhar" userId="bd70492442e34d57" providerId="LiveId" clId="{2D3E0919-EF6D-48EF-8771-EE2447876BD9}" dt="2023-02-18T16:39:57.065" v="292" actId="14100"/>
        <pc:sldMkLst>
          <pc:docMk/>
          <pc:sldMk cId="2910090550" sldId="268"/>
        </pc:sldMkLst>
        <pc:spChg chg="mod">
          <ac:chgData name="Gangadhar" userId="bd70492442e34d57" providerId="LiveId" clId="{2D3E0919-EF6D-48EF-8771-EE2447876BD9}" dt="2023-02-18T16:39:08.894" v="280" actId="1076"/>
          <ac:spMkLst>
            <pc:docMk/>
            <pc:sldMk cId="2910090550" sldId="268"/>
            <ac:spMk id="2" creationId="{1E357C29-11F7-5352-0C6C-BC46AF12E3CF}"/>
          </ac:spMkLst>
        </pc:spChg>
        <pc:spChg chg="mod">
          <ac:chgData name="Gangadhar" userId="bd70492442e34d57" providerId="LiveId" clId="{2D3E0919-EF6D-48EF-8771-EE2447876BD9}" dt="2023-02-18T16:39:57.065" v="292" actId="14100"/>
          <ac:spMkLst>
            <pc:docMk/>
            <pc:sldMk cId="2910090550" sldId="268"/>
            <ac:spMk id="3" creationId="{96C4DCA1-A7A5-E213-579B-757C4A496A8A}"/>
          </ac:spMkLst>
        </pc:spChg>
      </pc:sldChg>
    </pc:docChg>
  </pc:docChgLst>
  <pc:docChgLst>
    <pc:chgData name="Gangadhar" userId="bd70492442e34d57" providerId="LiveId" clId="{C0E824CB-EEC2-4B36-B00E-D4E348FA2298}"/>
    <pc:docChg chg="undo custSel delSld modSld">
      <pc:chgData name="Gangadhar" userId="bd70492442e34d57" providerId="LiveId" clId="{C0E824CB-EEC2-4B36-B00E-D4E348FA2298}" dt="2023-02-19T11:11:32.218" v="217" actId="20577"/>
      <pc:docMkLst>
        <pc:docMk/>
      </pc:docMkLst>
      <pc:sldChg chg="modSp mod">
        <pc:chgData name="Gangadhar" userId="bd70492442e34d57" providerId="LiveId" clId="{C0E824CB-EEC2-4B36-B00E-D4E348FA2298}" dt="2023-02-19T11:11:32.218" v="217" actId="20577"/>
        <pc:sldMkLst>
          <pc:docMk/>
          <pc:sldMk cId="3653495556" sldId="256"/>
        </pc:sldMkLst>
        <pc:spChg chg="mod">
          <ac:chgData name="Gangadhar" userId="bd70492442e34d57" providerId="LiveId" clId="{C0E824CB-EEC2-4B36-B00E-D4E348FA2298}" dt="2023-02-19T11:11:32.218" v="217" actId="20577"/>
          <ac:spMkLst>
            <pc:docMk/>
            <pc:sldMk cId="3653495556" sldId="256"/>
            <ac:spMk id="2" creationId="{4184B374-D452-3F46-E076-1CDD038F8106}"/>
          </ac:spMkLst>
        </pc:spChg>
        <pc:spChg chg="mod">
          <ac:chgData name="Gangadhar" userId="bd70492442e34d57" providerId="LiveId" clId="{C0E824CB-EEC2-4B36-B00E-D4E348FA2298}" dt="2023-02-19T11:09:47.151" v="187" actId="207"/>
          <ac:spMkLst>
            <pc:docMk/>
            <pc:sldMk cId="3653495556" sldId="256"/>
            <ac:spMk id="3" creationId="{DF3EBFEA-72FB-9461-5DB4-48A85A23AFB8}"/>
          </ac:spMkLst>
        </pc:spChg>
      </pc:sldChg>
      <pc:sldChg chg="modSp mod">
        <pc:chgData name="Gangadhar" userId="bd70492442e34d57" providerId="LiveId" clId="{C0E824CB-EEC2-4B36-B00E-D4E348FA2298}" dt="2023-02-19T11:10:18.769" v="190" actId="14100"/>
        <pc:sldMkLst>
          <pc:docMk/>
          <pc:sldMk cId="1636478482" sldId="257"/>
        </pc:sldMkLst>
        <pc:spChg chg="mod">
          <ac:chgData name="Gangadhar" userId="bd70492442e34d57" providerId="LiveId" clId="{C0E824CB-EEC2-4B36-B00E-D4E348FA2298}" dt="2023-02-19T11:09:57.148" v="188" actId="207"/>
          <ac:spMkLst>
            <pc:docMk/>
            <pc:sldMk cId="1636478482" sldId="257"/>
            <ac:spMk id="2" creationId="{E9D8482E-8B8F-29D2-FE62-CF80DC7A21EB}"/>
          </ac:spMkLst>
        </pc:spChg>
        <pc:spChg chg="mod">
          <ac:chgData name="Gangadhar" userId="bd70492442e34d57" providerId="LiveId" clId="{C0E824CB-EEC2-4B36-B00E-D4E348FA2298}" dt="2023-02-19T11:10:18.769" v="190" actId="14100"/>
          <ac:spMkLst>
            <pc:docMk/>
            <pc:sldMk cId="1636478482" sldId="257"/>
            <ac:spMk id="3" creationId="{BE5320FA-C6F8-9B9D-86DC-CEC96A16E50F}"/>
          </ac:spMkLst>
        </pc:spChg>
      </pc:sldChg>
      <pc:sldChg chg="modSp mod">
        <pc:chgData name="Gangadhar" userId="bd70492442e34d57" providerId="LiveId" clId="{C0E824CB-EEC2-4B36-B00E-D4E348FA2298}" dt="2023-02-19T11:01:25.580" v="84" actId="20577"/>
        <pc:sldMkLst>
          <pc:docMk/>
          <pc:sldMk cId="3189219556" sldId="258"/>
        </pc:sldMkLst>
        <pc:spChg chg="mod">
          <ac:chgData name="Gangadhar" userId="bd70492442e34d57" providerId="LiveId" clId="{C0E824CB-EEC2-4B36-B00E-D4E348FA2298}" dt="2023-02-19T11:01:25.580" v="84" actId="20577"/>
          <ac:spMkLst>
            <pc:docMk/>
            <pc:sldMk cId="3189219556" sldId="258"/>
            <ac:spMk id="2" creationId="{3D3A8A76-3CD3-6969-B3B4-F386E8834A43}"/>
          </ac:spMkLst>
        </pc:spChg>
        <pc:spChg chg="mod">
          <ac:chgData name="Gangadhar" userId="bd70492442e34d57" providerId="LiveId" clId="{C0E824CB-EEC2-4B36-B00E-D4E348FA2298}" dt="2023-02-19T11:01:16.332" v="83" actId="207"/>
          <ac:spMkLst>
            <pc:docMk/>
            <pc:sldMk cId="3189219556" sldId="258"/>
            <ac:spMk id="3" creationId="{B8038EEB-AD62-6114-5A95-1C0E52E8985E}"/>
          </ac:spMkLst>
        </pc:spChg>
      </pc:sldChg>
      <pc:sldChg chg="modSp mod">
        <pc:chgData name="Gangadhar" userId="bd70492442e34d57" providerId="LiveId" clId="{C0E824CB-EEC2-4B36-B00E-D4E348FA2298}" dt="2023-02-19T11:02:18.822" v="98" actId="20577"/>
        <pc:sldMkLst>
          <pc:docMk/>
          <pc:sldMk cId="3119062577" sldId="259"/>
        </pc:sldMkLst>
        <pc:spChg chg="mod">
          <ac:chgData name="Gangadhar" userId="bd70492442e34d57" providerId="LiveId" clId="{C0E824CB-EEC2-4B36-B00E-D4E348FA2298}" dt="2023-02-19T11:02:18.822" v="98" actId="20577"/>
          <ac:spMkLst>
            <pc:docMk/>
            <pc:sldMk cId="3119062577" sldId="259"/>
            <ac:spMk id="3" creationId="{9EFE3FAC-53B4-B26B-48AA-662448DFB67F}"/>
          </ac:spMkLst>
        </pc:spChg>
      </pc:sldChg>
      <pc:sldChg chg="addSp delSp modSp mod">
        <pc:chgData name="Gangadhar" userId="bd70492442e34d57" providerId="LiveId" clId="{C0E824CB-EEC2-4B36-B00E-D4E348FA2298}" dt="2023-02-19T11:03:04.834" v="114" actId="14100"/>
        <pc:sldMkLst>
          <pc:docMk/>
          <pc:sldMk cId="1355038670" sldId="260"/>
        </pc:sldMkLst>
        <pc:spChg chg="del">
          <ac:chgData name="Gangadhar" userId="bd70492442e34d57" providerId="LiveId" clId="{C0E824CB-EEC2-4B36-B00E-D4E348FA2298}" dt="2023-02-19T11:02:28.221" v="99" actId="478"/>
          <ac:spMkLst>
            <pc:docMk/>
            <pc:sldMk cId="1355038670" sldId="260"/>
            <ac:spMk id="2" creationId="{1C94CF28-63A7-5B09-B4F1-4E6FBC7DE218}"/>
          </ac:spMkLst>
        </pc:spChg>
        <pc:spChg chg="mod">
          <ac:chgData name="Gangadhar" userId="bd70492442e34d57" providerId="LiveId" clId="{C0E824CB-EEC2-4B36-B00E-D4E348FA2298}" dt="2023-02-19T11:03:04.834" v="114" actId="14100"/>
          <ac:spMkLst>
            <pc:docMk/>
            <pc:sldMk cId="1355038670" sldId="260"/>
            <ac:spMk id="3" creationId="{B306FCFC-9C06-0E39-A680-8E9F406BDFBB}"/>
          </ac:spMkLst>
        </pc:spChg>
        <pc:spChg chg="add del mod">
          <ac:chgData name="Gangadhar" userId="bd70492442e34d57" providerId="LiveId" clId="{C0E824CB-EEC2-4B36-B00E-D4E348FA2298}" dt="2023-02-19T11:02:30.555" v="100" actId="478"/>
          <ac:spMkLst>
            <pc:docMk/>
            <pc:sldMk cId="1355038670" sldId="260"/>
            <ac:spMk id="5" creationId="{B8AF5D09-8F46-D653-91C1-8ECFA06AB5DA}"/>
          </ac:spMkLst>
        </pc:spChg>
      </pc:sldChg>
      <pc:sldChg chg="modSp mod">
        <pc:chgData name="Gangadhar" userId="bd70492442e34d57" providerId="LiveId" clId="{C0E824CB-EEC2-4B36-B00E-D4E348FA2298}" dt="2023-02-19T11:07:37.168" v="144" actId="1076"/>
        <pc:sldMkLst>
          <pc:docMk/>
          <pc:sldMk cId="2610444962" sldId="262"/>
        </pc:sldMkLst>
        <pc:spChg chg="mod">
          <ac:chgData name="Gangadhar" userId="bd70492442e34d57" providerId="LiveId" clId="{C0E824CB-EEC2-4B36-B00E-D4E348FA2298}" dt="2023-02-19T11:07:37.168" v="144" actId="1076"/>
          <ac:spMkLst>
            <pc:docMk/>
            <pc:sldMk cId="2610444962" sldId="262"/>
            <ac:spMk id="2" creationId="{7ED5322B-48AA-5E56-13B5-F13CE6FDF6CA}"/>
          </ac:spMkLst>
        </pc:spChg>
        <pc:spChg chg="mod">
          <ac:chgData name="Gangadhar" userId="bd70492442e34d57" providerId="LiveId" clId="{C0E824CB-EEC2-4B36-B00E-D4E348FA2298}" dt="2023-02-19T11:07:24.351" v="141" actId="20577"/>
          <ac:spMkLst>
            <pc:docMk/>
            <pc:sldMk cId="2610444962" sldId="262"/>
            <ac:spMk id="3" creationId="{C79762E4-0936-A15B-8107-C3F26B562356}"/>
          </ac:spMkLst>
        </pc:spChg>
      </pc:sldChg>
      <pc:sldChg chg="del">
        <pc:chgData name="Gangadhar" userId="bd70492442e34d57" providerId="LiveId" clId="{C0E824CB-EEC2-4B36-B00E-D4E348FA2298}" dt="2023-02-19T11:09:26.184" v="185" actId="2696"/>
        <pc:sldMkLst>
          <pc:docMk/>
          <pc:sldMk cId="3960679260" sldId="264"/>
        </pc:sldMkLst>
      </pc:sldChg>
      <pc:sldChg chg="modSp mod">
        <pc:chgData name="Gangadhar" userId="bd70492442e34d57" providerId="LiveId" clId="{C0E824CB-EEC2-4B36-B00E-D4E348FA2298}" dt="2023-02-19T11:09:15.453" v="184" actId="14100"/>
        <pc:sldMkLst>
          <pc:docMk/>
          <pc:sldMk cId="2381534154" sldId="267"/>
        </pc:sldMkLst>
        <pc:spChg chg="mod">
          <ac:chgData name="Gangadhar" userId="bd70492442e34d57" providerId="LiveId" clId="{C0E824CB-EEC2-4B36-B00E-D4E348FA2298}" dt="2023-02-19T11:08:28.628" v="163" actId="1076"/>
          <ac:spMkLst>
            <pc:docMk/>
            <pc:sldMk cId="2381534154" sldId="267"/>
            <ac:spMk id="2" creationId="{CCCEAB67-CB40-E151-0EA4-CFD9D3E93B70}"/>
          </ac:spMkLst>
        </pc:spChg>
        <pc:spChg chg="mod">
          <ac:chgData name="Gangadhar" userId="bd70492442e34d57" providerId="LiveId" clId="{C0E824CB-EEC2-4B36-B00E-D4E348FA2298}" dt="2023-02-19T11:09:15.453" v="184" actId="14100"/>
          <ac:spMkLst>
            <pc:docMk/>
            <pc:sldMk cId="2381534154" sldId="267"/>
            <ac:spMk id="3" creationId="{344F25AA-2016-EB21-AC6A-D332F49A506C}"/>
          </ac:spMkLst>
        </pc:spChg>
      </pc:sldChg>
      <pc:sldChg chg="del">
        <pc:chgData name="Gangadhar" userId="bd70492442e34d57" providerId="LiveId" clId="{C0E824CB-EEC2-4B36-B00E-D4E348FA2298}" dt="2023-02-19T11:09:29.208" v="186" actId="2696"/>
        <pc:sldMkLst>
          <pc:docMk/>
          <pc:sldMk cId="2910090550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9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23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56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80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91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944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4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7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55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2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60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14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98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751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1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189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72C69C-688D-4F56-8CD0-4E36CEEDF9B1}" type="datetimeFigureOut">
              <a:rPr lang="en-IN" smtClean="0"/>
              <a:t>19-02-2023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89B28E-445E-4A87-807B-F7E346903D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1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  <p:sldLayoutId id="2147484015" r:id="rId14"/>
    <p:sldLayoutId id="2147484016" r:id="rId15"/>
    <p:sldLayoutId id="2147484017" r:id="rId16"/>
    <p:sldLayoutId id="21474840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4B374-D452-3F46-E076-1CDD038F8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81" y="1610140"/>
            <a:ext cx="11261035" cy="30413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IN" sz="5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प्रकरण</a:t>
            </a:r>
            <a:r>
              <a:rPr lang="mr-IN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 </a:t>
            </a:r>
            <a:r>
              <a:rPr lang="en-IN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-२</a:t>
            </a:r>
            <a:br>
              <a:rPr lang="mr-IN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</a:br>
            <a:r>
              <a:rPr lang="en-IN" sz="5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स्थानिक</a:t>
            </a:r>
            <a:r>
              <a:rPr lang="en-IN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 </a:t>
            </a:r>
            <a:r>
              <a:rPr lang="en-IN" sz="5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स्वराज्य</a:t>
            </a:r>
            <a:r>
              <a:rPr lang="en-IN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 </a:t>
            </a:r>
            <a:r>
              <a:rPr lang="en-IN" sz="5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संस्था</a:t>
            </a:r>
            <a:r>
              <a:rPr lang="en-IN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( </a:t>
            </a:r>
            <a:r>
              <a:rPr lang="en-IN" sz="54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शहरी</a:t>
            </a:r>
            <a:r>
              <a:rPr lang="en-IN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Mangal" panose="02040503050203030202" pitchFamily="18" charset="0"/>
              </a:rPr>
              <a:t> 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endParaRPr lang="en-IN" sz="5400" b="1" dirty="0">
              <a:solidFill>
                <a:srgbClr val="7030A0"/>
              </a:solidFill>
              <a:latin typeface="Kruti Dev Display 480" pitchFamily="2" charset="0"/>
              <a:cs typeface="Mangal" panose="02040503050203030202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EBFEA-72FB-9461-5DB4-48A85A23A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210335"/>
            <a:ext cx="6815669" cy="1689655"/>
          </a:xfrm>
        </p:spPr>
        <p:txBody>
          <a:bodyPr>
            <a:normAutofit/>
          </a:bodyPr>
          <a:lstStyle/>
          <a:p>
            <a:endParaRPr lang="mr-IN" sz="3200" b="1" dirty="0">
              <a:latin typeface="Kruti Dev Display 480" pitchFamily="2" charset="0"/>
            </a:endParaRPr>
          </a:p>
          <a:p>
            <a:pPr algn="ctr"/>
            <a:r>
              <a:rPr lang="mr-IN" sz="4400" b="1" dirty="0">
                <a:solidFill>
                  <a:srgbClr val="C00000"/>
                </a:solidFill>
                <a:latin typeface="Kruti Dev Display 480" pitchFamily="2" charset="0"/>
              </a:rPr>
              <a:t>प्रा. गंगाधर राउलवाड</a:t>
            </a:r>
            <a:endParaRPr lang="en-IN" sz="4400" b="1" dirty="0">
              <a:solidFill>
                <a:srgbClr val="C00000"/>
              </a:solidFill>
              <a:latin typeface="Kruti Dev Display 48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9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482E-8B8F-29D2-FE62-CF80DC7A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3" y="712672"/>
            <a:ext cx="10058400" cy="816640"/>
          </a:xfrm>
        </p:spPr>
        <p:txBody>
          <a:bodyPr>
            <a:normAutofit/>
          </a:bodyPr>
          <a:lstStyle/>
          <a:p>
            <a:pPr algn="ctr"/>
            <a:r>
              <a:rPr lang="en-IN" b="1" dirty="0" err="1">
                <a:solidFill>
                  <a:schemeClr val="accent2">
                    <a:lumMod val="50000"/>
                  </a:schemeClr>
                </a:solidFill>
                <a:effectLst/>
                <a:latin typeface="Kruti Dev Display 480" pitchFamily="2" charset="0"/>
                <a:ea typeface="Calibri" panose="020F0502020204030204" pitchFamily="34" charset="0"/>
              </a:rPr>
              <a:t>प्रस्तावना</a:t>
            </a:r>
            <a:endParaRPr lang="en-IN" sz="11500" b="1" dirty="0">
              <a:solidFill>
                <a:schemeClr val="accent2">
                  <a:lumMod val="50000"/>
                </a:schemeClr>
              </a:solidFill>
              <a:latin typeface="Kruti Dev Display 48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20FA-C6F8-9B9D-86DC-CEC96A16E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4" y="1371600"/>
            <a:ext cx="10446027" cy="5486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स्थानिक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पातळीवर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शहरी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भागात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राहणाऱ्या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लोकांना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विविध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सेवा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पुरवण्याची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आणि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सुविधा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उपलब्ध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करून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घेण्याचे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कार्य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खाली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नमूद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केलेल्या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नागरी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स्थानिक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शासन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संस्था</a:t>
            </a:r>
            <a:r>
              <a:rPr lang="en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 </a:t>
            </a:r>
            <a:r>
              <a:rPr lang="en-IN" sz="3600" b="1" spc="-5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करतात</a:t>
            </a:r>
            <a:r>
              <a:rPr lang="mr-IN" sz="3600" b="1" spc="-50" dirty="0">
                <a:solidFill>
                  <a:schemeClr val="tx2">
                    <a:lumMod val="90000"/>
                    <a:lumOff val="10000"/>
                  </a:schemeClr>
                </a:solidFill>
                <a:latin typeface="Kruti Dev Display 480" pitchFamily="2" charset="0"/>
                <a:cs typeface="+mj-cs"/>
              </a:rPr>
              <a:t>.</a:t>
            </a:r>
            <a:endParaRPr lang="en-IN" sz="3600" b="1" spc="-50" dirty="0">
              <a:solidFill>
                <a:schemeClr val="tx2">
                  <a:lumMod val="90000"/>
                  <a:lumOff val="10000"/>
                </a:schemeClr>
              </a:solidFill>
              <a:latin typeface="Kruti Dev Display 48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647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8A76-3CD3-6969-B3B4-F386E883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304" y="695739"/>
            <a:ext cx="7215809" cy="73549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1.1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-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 74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व्या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घटना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दुरुस्तीची</a:t>
            </a:r>
            <a:r>
              <a:rPr lang="en-IN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वैशिष्ट्ये</a:t>
            </a:r>
            <a:endParaRPr lang="en-IN" sz="3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38EEB-AD62-6114-5A95-1C0E52E8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656" y="1431235"/>
            <a:ext cx="10664687" cy="4636642"/>
          </a:xfrm>
        </p:spPr>
        <p:txBody>
          <a:bodyPr>
            <a:normAutofit fontScale="92500"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कायद्याने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भारताच्या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घटनेत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12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अनुसूची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आणि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भाग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9A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समाविष्ट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करण्यात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आला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.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त्याचे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शीर्षक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असे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असून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त्यामध्ये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कलम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243 P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ते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243 ZG</a:t>
            </a:r>
            <a:r>
              <a:rPr lang="mr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अशी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कलमे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आहेत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.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ज्यामध्ये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नगरपालिकांसाठी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US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18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कार्यात्मक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विषयांचा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समावेश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आहे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.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कायद्याने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नगरपालिकांना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घटनात्मक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दर्जा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प्रदान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केला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आहे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.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कायद्याची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ठळक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वैशिष्ट्ये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खालील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प्रमाणे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नमूद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करता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2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येतील</a:t>
            </a:r>
            <a:r>
              <a:rPr lang="en-IN" sz="32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.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endParaRPr lang="en-IN" sz="3600" b="1" spc="-50" dirty="0">
              <a:solidFill>
                <a:srgbClr val="7030A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21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E3FAC-53B4-B26B-48AA-662448DFB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4" y="805070"/>
            <a:ext cx="9770165" cy="5049078"/>
          </a:xfrm>
        </p:spPr>
        <p:txBody>
          <a:bodyPr>
            <a:norm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नगरपालिकाची</a:t>
            </a:r>
            <a:r>
              <a:rPr lang="en-IN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स्थापना</a:t>
            </a:r>
            <a:endParaRPr lang="en-IN" sz="3600" b="1" spc="-50" dirty="0">
              <a:solidFill>
                <a:srgbClr val="7030A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2.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नगरपालिकांची</a:t>
            </a:r>
            <a:r>
              <a:rPr lang="en-IN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रचना</a:t>
            </a:r>
            <a:r>
              <a:rPr lang="en-IN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3.</a:t>
            </a:r>
            <a:r>
              <a:rPr lang="mr-IN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जागांचे</a:t>
            </a:r>
            <a:r>
              <a:rPr lang="en-IN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आरक्षण</a:t>
            </a:r>
            <a:endParaRPr lang="en-IN" sz="3600" b="1" spc="-50" dirty="0">
              <a:solidFill>
                <a:srgbClr val="7030A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4.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नगरपालिकांच्या</a:t>
            </a:r>
            <a:r>
              <a:rPr lang="en-IN" sz="3600" b="1" spc="-50" dirty="0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spc="-50" dirty="0" err="1">
                <a:solidFill>
                  <a:srgbClr val="7030A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कालावधी</a:t>
            </a:r>
            <a:endParaRPr lang="en-IN" sz="3600" b="1" spc="-50" dirty="0">
              <a:solidFill>
                <a:srgbClr val="7030A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6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FCFC-9C06-0E39-A680-8E9F406BD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22" y="914399"/>
            <a:ext cx="10608364" cy="5565914"/>
          </a:xfrm>
        </p:spPr>
        <p:txBody>
          <a:bodyPr>
            <a:normAutofit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5.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नगरपालिकांचे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अधिकार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आणि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जबाबदारी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6.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वित्त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आयोग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7.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नगरपालिकांच्या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लेखांचे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लेखापरीक्षण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8.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नगरपालिकांच्या</a:t>
            </a:r>
            <a:r>
              <a:rPr lang="en-IN" sz="3300" b="1" dirty="0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300" b="1" dirty="0" err="1">
                <a:solidFill>
                  <a:srgbClr val="0070C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निवडणुका</a:t>
            </a:r>
            <a:endParaRPr lang="en-IN" sz="3300" b="1" dirty="0">
              <a:solidFill>
                <a:srgbClr val="0070C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3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5322B-48AA-5E56-13B5-F13CE6FD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94522"/>
            <a:ext cx="10058400" cy="60628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1.2</a:t>
            </a:r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महानगरपालिका</a:t>
            </a:r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- </a:t>
            </a:r>
            <a:r>
              <a:rPr lang="en-IN" sz="40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रचना</a:t>
            </a:r>
            <a:r>
              <a:rPr lang="mr-IN" sz="40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,</a:t>
            </a:r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अधिकार</a:t>
            </a:r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आणि</a:t>
            </a:r>
            <a:r>
              <a:rPr lang="en-IN" sz="40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40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कार्य</a:t>
            </a:r>
            <a:endParaRPr lang="en-IN" sz="4000" b="1" dirty="0">
              <a:solidFill>
                <a:schemeClr val="accent2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62E4-0936-A15B-8107-C3F26B56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329" y="1381539"/>
            <a:ext cx="10485783" cy="4701208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1. </a:t>
            </a:r>
            <a:r>
              <a:rPr lang="en-I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पात्रता</a:t>
            </a:r>
            <a:r>
              <a:rPr lang="en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2.</a:t>
            </a:r>
            <a:r>
              <a:rPr lang="mr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निवडणूक</a:t>
            </a:r>
            <a:r>
              <a:rPr lang="en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3.</a:t>
            </a:r>
            <a:r>
              <a:rPr lang="mr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कार्यकाल</a:t>
            </a:r>
            <a:r>
              <a:rPr lang="en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4.</a:t>
            </a:r>
            <a:r>
              <a:rPr lang="mr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अधिकार</a:t>
            </a:r>
            <a:r>
              <a:rPr lang="en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आणि</a:t>
            </a:r>
            <a:r>
              <a:rPr lang="en-IN" sz="3600" b="1" dirty="0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Calibri" panose="020F0502020204030204" pitchFamily="34" charset="0"/>
                <a:cs typeface="Mangal" panose="02040503050203030202" pitchFamily="18" charset="0"/>
              </a:rPr>
              <a:t>कार्य</a:t>
            </a:r>
            <a:endParaRPr lang="en-IN" sz="3600" b="1" dirty="0">
              <a:solidFill>
                <a:srgbClr val="00B050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marL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endParaRPr lang="en-IN" sz="3600" b="1" dirty="0">
              <a:solidFill>
                <a:schemeClr val="accent2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4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AB67-CB40-E151-0EA4-CFD9D3E9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823316"/>
            <a:ext cx="10058400" cy="70230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1.3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नगर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परिषद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-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रचना</a:t>
            </a:r>
            <a:r>
              <a:rPr lang="mr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,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अधिकार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आणि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कार्य</a:t>
            </a:r>
            <a:endParaRPr lang="en-IN" sz="3600" b="1" dirty="0">
              <a:solidFill>
                <a:schemeClr val="accent2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25AA-2016-EB21-AC6A-D332F49A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2" y="1351722"/>
            <a:ext cx="9923228" cy="4517372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1</a:t>
            </a:r>
            <a:r>
              <a:rPr lang="mr-IN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. </a:t>
            </a:r>
            <a:r>
              <a:rPr lang="en-IN" sz="3600" b="1" dirty="0" err="1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पात्रता</a:t>
            </a:r>
            <a:endParaRPr lang="en-IN" sz="3600" b="1" dirty="0">
              <a:solidFill>
                <a:srgbClr val="00B05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2.</a:t>
            </a:r>
            <a:r>
              <a:rPr lang="mr-IN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निवडणूक</a:t>
            </a:r>
            <a:r>
              <a:rPr lang="en-IN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3.</a:t>
            </a:r>
            <a:r>
              <a:rPr lang="mr-IN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कार्यकाल</a:t>
            </a:r>
            <a:endParaRPr lang="en-IN" sz="3600" b="1" dirty="0">
              <a:solidFill>
                <a:srgbClr val="00B05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4.</a:t>
            </a:r>
            <a:r>
              <a:rPr lang="mr-IN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अधिकार</a:t>
            </a:r>
            <a:r>
              <a:rPr lang="en-IN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आणि</a:t>
            </a:r>
            <a:r>
              <a:rPr lang="en-IN" sz="3600" b="1" dirty="0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3600" b="1" dirty="0" err="1">
                <a:solidFill>
                  <a:srgbClr val="00B050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कार्य</a:t>
            </a:r>
            <a:endParaRPr lang="en-IN" sz="3600" b="1" dirty="0">
              <a:solidFill>
                <a:srgbClr val="00B050"/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AD09F0-7E3C-C187-B091-678C4558C024}"/>
              </a:ext>
            </a:extLst>
          </p:cNvPr>
          <p:cNvSpPr txBox="1"/>
          <p:nvPr/>
        </p:nvSpPr>
        <p:spPr>
          <a:xfrm>
            <a:off x="1272209" y="1630017"/>
            <a:ext cx="8279295" cy="1647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     </a:t>
            </a:r>
            <a:r>
              <a:rPr lang="en-US" sz="8000" b="1" dirty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r>
              <a:rPr lang="en-IN" sz="9600" b="1" dirty="0" err="1">
                <a:solidFill>
                  <a:srgbClr val="00B050"/>
                </a:solidFill>
                <a:effectLst/>
                <a:latin typeface="Mangal" panose="02040503050203030202" pitchFamily="18" charset="0"/>
                <a:ea typeface="Calibri" panose="020F0502020204030204" pitchFamily="34" charset="0"/>
                <a:cs typeface="Mangal" panose="02040503050203030202" pitchFamily="18" charset="0"/>
              </a:rPr>
              <a:t>धन्यवाद</a:t>
            </a:r>
            <a:endParaRPr lang="en-IN" sz="80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05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182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Kruti Dev Display 480</vt:lpstr>
      <vt:lpstr>Mangal</vt:lpstr>
      <vt:lpstr>Organic</vt:lpstr>
      <vt:lpstr>प्रकरण -२ स्थानिक स्वराज्य संस्था( शहरी  </vt:lpstr>
      <vt:lpstr>प्रस्तावना</vt:lpstr>
      <vt:lpstr>1.1-  74 व्या घटना दुरुस्तीची वैशिष्ट्ये</vt:lpstr>
      <vt:lpstr>PowerPoint Presentation</vt:lpstr>
      <vt:lpstr>PowerPoint Presentation</vt:lpstr>
      <vt:lpstr>1.2 महानगरपालिका- रचना, अधिकार आणि कार्य</vt:lpstr>
      <vt:lpstr>1.3 नगर परिषद- रचना, अधिकार आणि कार्य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प्रकरण - १  आधुनिक राजकीय विश्लेषणाचा उदय</dc:title>
  <dc:creator>Gangadhar</dc:creator>
  <cp:lastModifiedBy>Gangadhar</cp:lastModifiedBy>
  <cp:revision>1</cp:revision>
  <dcterms:created xsi:type="dcterms:W3CDTF">2023-02-18T08:14:34Z</dcterms:created>
  <dcterms:modified xsi:type="dcterms:W3CDTF">2023-02-19T11:11:35Z</dcterms:modified>
</cp:coreProperties>
</file>