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CBF0E-9531-48EA-B9B9-748C09206D6D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5575C-C1C3-4B2E-8A03-331BED0A89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01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5575C-C1C3-4B2E-8A03-331BED0A89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2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5575C-C1C3-4B2E-8A03-331BED0A89A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77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5575C-C1C3-4B2E-8A03-331BED0A89A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4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EF15EE-8337-41D6-A79C-646802A9407E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EF15EE-8337-41D6-A79C-646802A9407E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EF15EE-8337-41D6-A79C-646802A9407E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0" y="533400"/>
            <a:ext cx="2705100" cy="76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VOT-Surekh" pitchFamily="2" charset="0"/>
                <a:cs typeface="DVOT-Surekh" pitchFamily="2" charset="0"/>
              </a:rPr>
              <a:t>B.A. III Year</a:t>
            </a:r>
            <a:endParaRPr lang="en-US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VOT-Surekh" pitchFamily="2" charset="0"/>
              <a:cs typeface="DVOT-Surek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96200" cy="28194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Subject :- Sociology</a:t>
            </a:r>
          </a:p>
          <a:p>
            <a:pPr algn="l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Paper Name :- Indian Social Reformer</a:t>
            </a:r>
          </a:p>
          <a:p>
            <a:pPr algn="l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Paper XII </a:t>
            </a:r>
          </a:p>
          <a:p>
            <a:r>
              <a:rPr lang="mr-IN" sz="1600" dirty="0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                                                </a:t>
            </a:r>
          </a:p>
          <a:p>
            <a:endParaRPr lang="mr-IN" sz="1600" dirty="0">
              <a:solidFill>
                <a:schemeClr val="tx2">
                  <a:lumMod val="75000"/>
                </a:schemeClr>
              </a:solidFill>
              <a:latin typeface="Britannic Bold" pitchFamily="34" charset="0"/>
            </a:endParaRPr>
          </a:p>
          <a:p>
            <a:pPr algn="ctr"/>
            <a:r>
              <a:rPr lang="mr-IN" sz="1800" dirty="0" smtClean="0">
                <a:solidFill>
                  <a:schemeClr val="bg2">
                    <a:lumMod val="50000"/>
                  </a:schemeClr>
                </a:solidFill>
                <a:latin typeface="Britannic Bold" pitchFamily="34" charset="0"/>
              </a:rPr>
              <a:t>                                             </a:t>
            </a:r>
            <a:r>
              <a:rPr lang="mr-IN" sz="1800" b="1" dirty="0" smtClean="0">
                <a:solidFill>
                  <a:schemeClr val="bg2">
                    <a:lumMod val="50000"/>
                  </a:schemeClr>
                </a:solidFill>
                <a:latin typeface="DVOT-Surekh" pitchFamily="2" charset="0"/>
                <a:cs typeface="DVOT-Surekh" pitchFamily="2" charset="0"/>
              </a:rPr>
              <a:t>प्रा. राहुल मुनेश्वर</a:t>
            </a:r>
            <a:endParaRPr lang="mr-IN" sz="1800" b="1" dirty="0">
              <a:solidFill>
                <a:schemeClr val="bg2">
                  <a:lumMod val="50000"/>
                </a:schemeClr>
              </a:solidFill>
              <a:latin typeface="DVOT-Surekh" pitchFamily="2" charset="0"/>
              <a:cs typeface="DVOT-Surekh" pitchFamily="2" charset="0"/>
            </a:endParaRPr>
          </a:p>
          <a:p>
            <a:pPr algn="ctr"/>
            <a:r>
              <a:rPr lang="mr-IN" sz="1600" dirty="0" smtClean="0">
                <a:solidFill>
                  <a:schemeClr val="tx2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                                                                                                 समाजशास्त्र विभाग,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  <a:latin typeface="DVOT-Surekh" pitchFamily="2" charset="0"/>
              <a:cs typeface="DVOT-Surekh" pitchFamily="2" charset="0"/>
            </a:endParaRPr>
          </a:p>
          <a:p>
            <a:r>
              <a:rPr lang="mr-IN" sz="1600" dirty="0" smtClean="0">
                <a:solidFill>
                  <a:schemeClr val="tx2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बळीराम पाटील महाविद्यालय, किनवट</a:t>
            </a:r>
            <a:endParaRPr lang="mr-IN" sz="1600" dirty="0">
              <a:solidFill>
                <a:schemeClr val="tx2">
                  <a:lumMod val="75000"/>
                </a:schemeClr>
              </a:solidFill>
              <a:latin typeface="DVOT-Surekh" pitchFamily="2" charset="0"/>
              <a:cs typeface="DVOT-Surekh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7696200" cy="4191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mr-IN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Chapter </a:t>
            </a:r>
            <a:r>
              <a:rPr lang="mr-IN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mr-IN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</a:t>
            </a:r>
          </a:p>
          <a:p>
            <a:pPr algn="ctr"/>
            <a:r>
              <a:rPr lang="mr-IN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VOT-Surekh" pitchFamily="2" charset="0"/>
                <a:cs typeface="DVOT-Surekh" pitchFamily="2" charset="0"/>
              </a:rPr>
              <a:t>       </a:t>
            </a:r>
            <a:r>
              <a:rPr lang="mr-IN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VOT-Surekh" pitchFamily="2" charset="0"/>
                <a:cs typeface="DVOT-Surekh" pitchFamily="2" charset="0"/>
              </a:rPr>
              <a:t> महात्मा ज्योतीराव फुले</a:t>
            </a:r>
            <a:endParaRPr lang="mr-IN" sz="1800" b="1" u="sng" dirty="0" smtClean="0">
              <a:solidFill>
                <a:schemeClr val="accent4">
                  <a:lumMod val="75000"/>
                </a:schemeClr>
              </a:solidFill>
              <a:latin typeface="DVOT-Surekh" pitchFamily="2" charset="0"/>
              <a:cs typeface="DVOT-Surekh" pitchFamily="2" charset="0"/>
            </a:endParaRPr>
          </a:p>
          <a:p>
            <a:pPr algn="l">
              <a:buFont typeface="Arial" pitchFamily="34" charset="0"/>
              <a:buChar char="•"/>
            </a:pPr>
            <a:endParaRPr lang="mr-IN" sz="1200" dirty="0" smtClean="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mr-IN" sz="1800" b="1" u="sng" dirty="0" smtClean="0">
                <a:solidFill>
                  <a:srgbClr val="C00000"/>
                </a:solidFill>
                <a:latin typeface="DVOT-Surekh" pitchFamily="2" charset="0"/>
                <a:cs typeface="DVOT-Surekh" pitchFamily="2" charset="0"/>
              </a:rPr>
              <a:t>जीवन परिचय</a:t>
            </a:r>
          </a:p>
          <a:p>
            <a:pPr algn="l">
              <a:buFont typeface="Wingdings" pitchFamily="2" charset="2"/>
              <a:buChar char="v"/>
            </a:pPr>
            <a:endParaRPr lang="mr-IN" sz="1100" dirty="0" smtClean="0"/>
          </a:p>
          <a:p>
            <a:pPr algn="just">
              <a:buFont typeface="Wingdings" pitchFamily="2" charset="2"/>
              <a:buChar char="v"/>
            </a:pPr>
            <a:r>
              <a:rPr lang="mr-IN" sz="1100" dirty="0"/>
              <a:t> </a:t>
            </a:r>
            <a:r>
              <a:rPr lang="mr-IN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जन्म :- 11 एप्रिल </a:t>
            </a:r>
            <a:r>
              <a:rPr lang="en-US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18</a:t>
            </a:r>
            <a:r>
              <a:rPr lang="mr-IN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27 रोजी  झाला</a:t>
            </a:r>
          </a:p>
          <a:p>
            <a:pPr algn="just">
              <a:buFont typeface="Wingdings" pitchFamily="2" charset="2"/>
              <a:buChar char="v"/>
            </a:pPr>
            <a:r>
              <a:rPr lang="mr-IN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  मृत्यु   - 28 नोव्हेंबर </a:t>
            </a:r>
            <a:r>
              <a:rPr lang="mr-IN" sz="1400" dirty="0" smtClean="0">
                <a:solidFill>
                  <a:schemeClr val="tx1"/>
                </a:solidFill>
                <a:latin typeface="DVOT-SurekhMR" pitchFamily="2" charset="0"/>
                <a:cs typeface="DVOT-SurekhMR" pitchFamily="2" charset="0"/>
              </a:rPr>
              <a:t>१८९०</a:t>
            </a:r>
            <a:r>
              <a:rPr lang="mr-IN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रोजी झाला</a:t>
            </a:r>
            <a:r>
              <a:rPr lang="en-US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.</a:t>
            </a:r>
            <a:endParaRPr lang="mr-IN" sz="1400" dirty="0" smtClean="0">
              <a:solidFill>
                <a:schemeClr val="tx1"/>
              </a:solidFill>
              <a:latin typeface="DVOT-Surekh" pitchFamily="2" charset="0"/>
              <a:cs typeface="DVOT-Surekh" pitchFamily="2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mr-IN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आईचे नाव चिमणाबाई व वडिलांचे नाव गोविंदराव फुले होते</a:t>
            </a:r>
          </a:p>
          <a:p>
            <a:pPr algn="just">
              <a:buFont typeface="Wingdings" pitchFamily="2" charset="2"/>
              <a:buChar char="v"/>
            </a:pPr>
            <a:r>
              <a:rPr lang="mr-IN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मूळ आडनाव गोरे होते</a:t>
            </a:r>
          </a:p>
          <a:p>
            <a:pPr algn="just">
              <a:buFont typeface="Wingdings" pitchFamily="2" charset="2"/>
              <a:buChar char="v"/>
            </a:pPr>
            <a:r>
              <a:rPr lang="mr-IN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फुलांचा व्यवसाय करत होते म्हणून त्यांचे आडनाव फुले पडले</a:t>
            </a:r>
          </a:p>
          <a:p>
            <a:pPr algn="just">
              <a:buFont typeface="Wingdings" pitchFamily="2" charset="2"/>
              <a:buChar char="v"/>
            </a:pPr>
            <a:r>
              <a:rPr lang="mr-IN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महात्मा फुले हे तेरा वर्षाचे असताना इ.स. १८४० मध्ये त्यांचा विवाह खंडोबा नेवसे पाटील याची कन्या सावित्री बाईशी झाला</a:t>
            </a:r>
            <a:endParaRPr lang="en-US" sz="1400" dirty="0" smtClean="0">
              <a:solidFill>
                <a:schemeClr val="tx1"/>
              </a:solidFill>
              <a:latin typeface="DVOT-Surekh" pitchFamily="2" charset="0"/>
              <a:cs typeface="DVOT-Surekh" pitchFamily="2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  </a:t>
            </a:r>
            <a:r>
              <a:rPr lang="mr-IN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थोमंस पेन यांच्या </a:t>
            </a:r>
            <a:r>
              <a:rPr lang="en-US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“ The Right Of Man” </a:t>
            </a:r>
            <a:r>
              <a:rPr lang="mr-IN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या पुस्तकाचा प्रभाव महात्मा फुले यांच्यावर पडला</a:t>
            </a:r>
          </a:p>
          <a:p>
            <a:pPr algn="just">
              <a:buFont typeface="Wingdings" pitchFamily="2" charset="2"/>
              <a:buChar char="v"/>
            </a:pPr>
            <a:r>
              <a:rPr lang="mr-IN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 ब्राम्हण विधवेच्या यशवंत या मुलाला दत्तक घेतले</a:t>
            </a:r>
            <a:r>
              <a:rPr lang="en-US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  </a:t>
            </a:r>
          </a:p>
          <a:p>
            <a:pPr algn="just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VOT-Surekh" pitchFamily="2" charset="0"/>
                <a:cs typeface="DVOT-Surekh" pitchFamily="2" charset="0"/>
              </a:rPr>
              <a:t> </a:t>
            </a:r>
            <a:r>
              <a:rPr lang="mr-I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VOT-Surekh" pitchFamily="2" charset="0"/>
                <a:cs typeface="DVOT-Surekh" pitchFamily="2" charset="0"/>
              </a:rPr>
              <a:t>               </a:t>
            </a:r>
            <a:r>
              <a:rPr lang="mr-IN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.</a:t>
            </a:r>
          </a:p>
        </p:txBody>
      </p:sp>
      <p:sp>
        <p:nvSpPr>
          <p:cNvPr id="4" name="Oval 3"/>
          <p:cNvSpPr/>
          <p:nvPr/>
        </p:nvSpPr>
        <p:spPr>
          <a:xfrm>
            <a:off x="3657600" y="121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172200" y="121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4400"/>
            <a:ext cx="7696200" cy="3810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mr-IN" sz="1800" b="1" u="sng" dirty="0" smtClean="0">
              <a:solidFill>
                <a:srgbClr val="C00000"/>
              </a:solidFill>
              <a:latin typeface="DVOT-Surekh" pitchFamily="2" charset="0"/>
              <a:cs typeface="DVOT-Surekh" pitchFamily="2" charset="0"/>
            </a:endParaRPr>
          </a:p>
          <a:p>
            <a:pPr algn="l"/>
            <a:r>
              <a:rPr lang="mr-IN" sz="1400" dirty="0" smtClean="0">
                <a:latin typeface="DVOT-Surekh" pitchFamily="2" charset="0"/>
                <a:cs typeface="DVOT-Surekh" pitchFamily="2" charset="0"/>
              </a:rPr>
              <a:t>                                               </a:t>
            </a:r>
            <a:r>
              <a:rPr lang="mr-IN" sz="1800" b="1" dirty="0" smtClean="0">
                <a:solidFill>
                  <a:schemeClr val="accent2"/>
                </a:solidFill>
                <a:latin typeface="DVOT-Surekh" pitchFamily="2" charset="0"/>
                <a:cs typeface="DVOT-Surekh" pitchFamily="2" charset="0"/>
              </a:rPr>
              <a:t>महात्मा फुले यांचे शेतीविषयक योगदान</a:t>
            </a:r>
            <a:endParaRPr lang="mr-IN" sz="1600" b="1" dirty="0" smtClean="0">
              <a:solidFill>
                <a:schemeClr val="accent2"/>
              </a:solidFill>
              <a:latin typeface="DVOT-Surekh" pitchFamily="2" charset="0"/>
              <a:cs typeface="DVOT-Surekh" pitchFamily="2" charset="0"/>
            </a:endParaRPr>
          </a:p>
          <a:p>
            <a:pPr algn="l"/>
            <a:endParaRPr lang="mr-IN" sz="1600" b="1" dirty="0" smtClean="0">
              <a:latin typeface="DVOT-Surekh" pitchFamily="2" charset="0"/>
              <a:cs typeface="DVOT-Surekh" pitchFamily="2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mr-IN" sz="1600" b="1" dirty="0" smtClean="0">
                <a:latin typeface="DVOT-Surekh" pitchFamily="2" charset="0"/>
                <a:cs typeface="DVOT-Surekh" pitchFamily="2" charset="0"/>
              </a:rPr>
              <a:t> प्रस्तावना</a:t>
            </a:r>
          </a:p>
          <a:p>
            <a:pPr algn="l"/>
            <a:r>
              <a:rPr lang="mr-IN" sz="1400" b="1" dirty="0" smtClean="0">
                <a:latin typeface="DVOT-Surekh" pitchFamily="2" charset="0"/>
                <a:cs typeface="DVOT-Surekh" pitchFamily="2" charset="0"/>
              </a:rPr>
              <a:t>              </a:t>
            </a:r>
            <a:r>
              <a:rPr lang="mr-IN" sz="1600" b="1" dirty="0" smtClean="0">
                <a:latin typeface="DVOT-Surekh" pitchFamily="2" charset="0"/>
                <a:cs typeface="DVOT-Surekh" pitchFamily="2" charset="0"/>
              </a:rPr>
              <a:t>भारत हा कृषिप्रधान देश असून पान शेतकऱ्यांची फार दयनीय अवस्था बनली होती , शेतकऱ्यांचा कर्जबाजारीपणा कसा वाढतो,कर्जबाजारीपणामुळे शेतकरी पिळून जातो शेतकऱ्यांच्या मुलांची,घराची कशी दयनीय अवस्था होते हे त्यांनी आपल्या “ शेतकऱ्यांचा आसूड ” या ग्रंथात सांगितले.</a:t>
            </a:r>
          </a:p>
          <a:p>
            <a:pPr algn="l"/>
            <a:endParaRPr lang="mr-IN" sz="1400" b="1" dirty="0">
              <a:latin typeface="DVOT-Surekh" pitchFamily="2" charset="0"/>
              <a:cs typeface="DVOT-Surekh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mr-IN" sz="1600" b="1" dirty="0" smtClean="0">
                <a:solidFill>
                  <a:schemeClr val="accent6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 </a:t>
            </a:r>
            <a:r>
              <a:rPr lang="mr-IN" sz="16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शेतकऱ्यांच्या मुलांविषयी फुलेंचे विचार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r-IN" sz="16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शेतकऱ्यांवरील अन्यायाला वाचा फोडली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r-IN" sz="16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महात्मा फुले शेतकऱ्यांच्या पोशाखात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r-IN" sz="16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शेतकरी चळवळ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r-IN" sz="16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शेती सुधारणे संबंधी महात्मा फुले यांचे विचार/उपाययोजना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r-IN" sz="16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शेतकऱ्यांच्या हितासाठी ब्रिटीशांनी काय करावे] या संबंधीचे महात्मा फुले यांचे विचार</a:t>
            </a:r>
          </a:p>
          <a:p>
            <a:pPr algn="l"/>
            <a:endParaRPr lang="mr-IN" sz="1400" dirty="0">
              <a:latin typeface="DVOT-Surekh" pitchFamily="2" charset="0"/>
              <a:cs typeface="DVOT-Surekh" pitchFamily="2" charset="0"/>
            </a:endParaRPr>
          </a:p>
          <a:p>
            <a:pPr marL="228600" indent="-228600" algn="l">
              <a:buFont typeface="+mj-lt"/>
              <a:buAutoNum type="arabicPeriod"/>
            </a:pPr>
            <a:endParaRPr lang="en-US" sz="1200" dirty="0">
              <a:latin typeface="DVOT-Surekh" pitchFamily="2" charset="0"/>
              <a:cs typeface="DVOT-Surekh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743200" y="129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00800" y="129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2438400"/>
            <a:ext cx="41148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mr-IN" sz="54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धन्यवाद</a:t>
            </a:r>
            <a:endParaRPr lang="mr-IN" sz="5400" dirty="0">
              <a:solidFill>
                <a:schemeClr val="dk1"/>
              </a:solidFill>
              <a:latin typeface="DVOT-Surekh" pitchFamily="2" charset="0"/>
              <a:cs typeface="DVOT-Surekh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209</Words>
  <Application>Microsoft Office PowerPoint</Application>
  <PresentationFormat>On-screen Show (4:3)</PresentationFormat>
  <Paragraphs>39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Arial</vt:lpstr>
      <vt:lpstr>Britannic Bold</vt:lpstr>
      <vt:lpstr>Calibri</vt:lpstr>
      <vt:lpstr>DVOT-Surekh</vt:lpstr>
      <vt:lpstr>DVOT-SurekhMR</vt:lpstr>
      <vt:lpstr>Lucida Sans Unicode</vt:lpstr>
      <vt:lpstr>Mangal</vt:lpstr>
      <vt:lpstr>Verdana</vt:lpstr>
      <vt:lpstr>Wingdings</vt:lpstr>
      <vt:lpstr>Wingdings 2</vt:lpstr>
      <vt:lpstr>Wingdings 3</vt:lpstr>
      <vt:lpstr>Concourse</vt:lpstr>
      <vt:lpstr>B.A. III Year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 1st Year Paper - 1</dc:title>
  <dc:creator>Planet</dc:creator>
  <cp:lastModifiedBy>hp</cp:lastModifiedBy>
  <cp:revision>31</cp:revision>
  <dcterms:created xsi:type="dcterms:W3CDTF">2023-02-16T07:48:53Z</dcterms:created>
  <dcterms:modified xsi:type="dcterms:W3CDTF">2023-02-24T06:34:51Z</dcterms:modified>
</cp:coreProperties>
</file>