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5CBF0E-9531-48EA-B9B9-748C09206D6D}" type="datetimeFigureOut">
              <a:rPr lang="en-US" smtClean="0"/>
              <a:pPr/>
              <a:t>2/24/2023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F5575C-C1C3-4B2E-8A03-331BED0A89A9}" type="slidenum">
              <a:rPr lang="en-US" smtClean="0"/>
              <a:pPr/>
              <a:t>‹#›</a:t>
            </a:fld>
            <a:endParaRPr lang="en-US"/>
          </a:p>
        </p:txBody>
      </p:sp>
    </p:spTree>
    <p:extLst>
      <p:ext uri="{BB962C8B-B14F-4D97-AF65-F5344CB8AC3E}">
        <p14:creationId xmlns:p14="http://schemas.microsoft.com/office/powerpoint/2010/main" val="2401023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F5575C-C1C3-4B2E-8A03-331BED0A89A9}" type="slidenum">
              <a:rPr lang="en-US" smtClean="0"/>
              <a:pPr/>
              <a:t>1</a:t>
            </a:fld>
            <a:endParaRPr lang="en-US"/>
          </a:p>
        </p:txBody>
      </p:sp>
    </p:spTree>
    <p:extLst>
      <p:ext uri="{BB962C8B-B14F-4D97-AF65-F5344CB8AC3E}">
        <p14:creationId xmlns:p14="http://schemas.microsoft.com/office/powerpoint/2010/main" val="3637533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F5575C-C1C3-4B2E-8A03-331BED0A89A9}" type="slidenum">
              <a:rPr lang="en-US" smtClean="0"/>
              <a:pPr/>
              <a:t>2</a:t>
            </a:fld>
            <a:endParaRPr lang="en-US"/>
          </a:p>
        </p:txBody>
      </p:sp>
    </p:spTree>
    <p:extLst>
      <p:ext uri="{BB962C8B-B14F-4D97-AF65-F5344CB8AC3E}">
        <p14:creationId xmlns:p14="http://schemas.microsoft.com/office/powerpoint/2010/main" val="3760923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F5575C-C1C3-4B2E-8A03-331BED0A89A9}" type="slidenum">
              <a:rPr lang="en-US" smtClean="0"/>
              <a:pPr/>
              <a:t>3</a:t>
            </a:fld>
            <a:endParaRPr lang="en-US"/>
          </a:p>
        </p:txBody>
      </p:sp>
    </p:spTree>
    <p:extLst>
      <p:ext uri="{BB962C8B-B14F-4D97-AF65-F5344CB8AC3E}">
        <p14:creationId xmlns:p14="http://schemas.microsoft.com/office/powerpoint/2010/main" val="537905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F5575C-C1C3-4B2E-8A03-331BED0A89A9}" type="slidenum">
              <a:rPr lang="en-US" smtClean="0"/>
              <a:pPr/>
              <a:t>4</a:t>
            </a:fld>
            <a:endParaRPr lang="en-US"/>
          </a:p>
        </p:txBody>
      </p:sp>
    </p:spTree>
    <p:extLst>
      <p:ext uri="{BB962C8B-B14F-4D97-AF65-F5344CB8AC3E}">
        <p14:creationId xmlns:p14="http://schemas.microsoft.com/office/powerpoint/2010/main" val="9112369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FEF15EE-8337-41D6-A79C-646802A9407E}" type="datetimeFigureOut">
              <a:rPr lang="en-US" smtClean="0"/>
              <a:pPr/>
              <a:t>2/24/2023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D3A2B8B-CEDD-4891-AD53-AB25419FD5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EF15EE-8337-41D6-A79C-646802A9407E}" type="datetimeFigureOut">
              <a:rPr lang="en-US" smtClean="0"/>
              <a:pPr/>
              <a:t>2/24/2023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A2B8B-CEDD-4891-AD53-AB25419FD5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EF15EE-8337-41D6-A79C-646802A9407E}" type="datetimeFigureOut">
              <a:rPr lang="en-US" smtClean="0"/>
              <a:pPr/>
              <a:t>2/24/2023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A2B8B-CEDD-4891-AD53-AB25419FD5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EF15EE-8337-41D6-A79C-646802A9407E}" type="datetimeFigureOut">
              <a:rPr lang="en-US" smtClean="0"/>
              <a:pPr/>
              <a:t>2/24/2023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A2B8B-CEDD-4891-AD53-AB25419FD54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FEF15EE-8337-41D6-A79C-646802A9407E}" type="datetimeFigureOut">
              <a:rPr lang="en-US" smtClean="0"/>
              <a:pPr/>
              <a:t>2/24/2023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A2B8B-CEDD-4891-AD53-AB25419FD54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EF15EE-8337-41D6-A79C-646802A9407E}" type="datetimeFigureOut">
              <a:rPr lang="en-US" smtClean="0"/>
              <a:pPr/>
              <a:t>2/24/2023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3A2B8B-CEDD-4891-AD53-AB25419FD54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FEF15EE-8337-41D6-A79C-646802A9407E}" type="datetimeFigureOut">
              <a:rPr lang="en-US" smtClean="0"/>
              <a:pPr/>
              <a:t>2/24/2023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3A2B8B-CEDD-4891-AD53-AB25419FD54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FEF15EE-8337-41D6-A79C-646802A9407E}" type="datetimeFigureOut">
              <a:rPr lang="en-US" smtClean="0"/>
              <a:pPr/>
              <a:t>2/24/2023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3A2B8B-CEDD-4891-AD53-AB25419FD54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FEF15EE-8337-41D6-A79C-646802A9407E}" type="datetimeFigureOut">
              <a:rPr lang="en-US" smtClean="0"/>
              <a:pPr/>
              <a:t>2/24/2023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3A2B8B-CEDD-4891-AD53-AB25419FD5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FEF15EE-8337-41D6-A79C-646802A9407E}" type="datetimeFigureOut">
              <a:rPr lang="en-US" smtClean="0"/>
              <a:pPr/>
              <a:t>2/24/2023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3A2B8B-CEDD-4891-AD53-AB25419FD54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FEF15EE-8337-41D6-A79C-646802A9407E}" type="datetimeFigureOut">
              <a:rPr lang="en-US" smtClean="0"/>
              <a:pPr/>
              <a:t>2/24/2023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D3A2B8B-CEDD-4891-AD53-AB25419FD54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FEF15EE-8337-41D6-A79C-646802A9407E}" type="datetimeFigureOut">
              <a:rPr lang="en-US" smtClean="0"/>
              <a:pPr/>
              <a:t>2/24/2023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D3A2B8B-CEDD-4891-AD53-AB25419FD5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2500" y="533400"/>
            <a:ext cx="2705100" cy="762000"/>
          </a:xfrm>
        </p:spPr>
        <p:style>
          <a:lnRef idx="2">
            <a:schemeClr val="accent1"/>
          </a:lnRef>
          <a:fillRef idx="1">
            <a:schemeClr val="lt1"/>
          </a:fillRef>
          <a:effectRef idx="0">
            <a:schemeClr val="accent1"/>
          </a:effectRef>
          <a:fontRef idx="minor">
            <a:schemeClr val="dk1"/>
          </a:fontRef>
        </p:style>
        <p:txBody>
          <a:bodyPr anchor="ctr">
            <a:normAutofit/>
          </a:bodyPr>
          <a:lstStyle/>
          <a:p>
            <a:pPr algn="ctr"/>
            <a:r>
              <a:rPr lang="en-US" sz="2800"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latin typeface="DVOT-Surekh" pitchFamily="2" charset="0"/>
                <a:cs typeface="DVOT-Surekh" pitchFamily="2" charset="0"/>
              </a:rPr>
              <a:t>B.A. III Year</a:t>
            </a:r>
            <a:endParaRPr lang="en-US" sz="2800" dirty="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latin typeface="DVOT-Surekh" pitchFamily="2" charset="0"/>
              <a:cs typeface="DVOT-Surekh" pitchFamily="2" charset="0"/>
            </a:endParaRPr>
          </a:p>
        </p:txBody>
      </p:sp>
      <p:sp>
        <p:nvSpPr>
          <p:cNvPr id="3" name="Subtitle 2"/>
          <p:cNvSpPr>
            <a:spLocks noGrp="1"/>
          </p:cNvSpPr>
          <p:nvPr>
            <p:ph type="subTitle" idx="1"/>
          </p:nvPr>
        </p:nvSpPr>
        <p:spPr>
          <a:xfrm>
            <a:off x="762000" y="1752600"/>
            <a:ext cx="7696200" cy="2819400"/>
          </a:xfrm>
          <a:ln/>
        </p:spPr>
        <p:style>
          <a:lnRef idx="2">
            <a:schemeClr val="accent1"/>
          </a:lnRef>
          <a:fillRef idx="1">
            <a:schemeClr val="lt1"/>
          </a:fillRef>
          <a:effectRef idx="0">
            <a:schemeClr val="accent1"/>
          </a:effectRef>
          <a:fontRef idx="minor">
            <a:schemeClr val="dk1"/>
          </a:fontRef>
        </p:style>
        <p:txBody>
          <a:bodyPr>
            <a:normAutofit/>
          </a:bodyPr>
          <a:lstStyle/>
          <a:p>
            <a:pPr algn="l"/>
            <a:r>
              <a:rPr lang="en-US" sz="1600" dirty="0" smtClean="0">
                <a:solidFill>
                  <a:schemeClr val="tx2">
                    <a:lumMod val="75000"/>
                  </a:schemeClr>
                </a:solidFill>
                <a:latin typeface="Britannic Bold" pitchFamily="34" charset="0"/>
              </a:rPr>
              <a:t>Subject :- Sociology</a:t>
            </a:r>
          </a:p>
          <a:p>
            <a:pPr algn="l"/>
            <a:r>
              <a:rPr lang="en-US" sz="1600" dirty="0" smtClean="0">
                <a:solidFill>
                  <a:schemeClr val="tx2">
                    <a:lumMod val="75000"/>
                  </a:schemeClr>
                </a:solidFill>
                <a:latin typeface="Britannic Bold" pitchFamily="34" charset="0"/>
              </a:rPr>
              <a:t>Paper Name :- Classical Sociological Thinker</a:t>
            </a:r>
          </a:p>
          <a:p>
            <a:pPr algn="l"/>
            <a:r>
              <a:rPr lang="en-US" sz="1600" dirty="0" smtClean="0">
                <a:solidFill>
                  <a:schemeClr val="tx2">
                    <a:lumMod val="75000"/>
                  </a:schemeClr>
                </a:solidFill>
                <a:latin typeface="Britannic Bold" pitchFamily="34" charset="0"/>
              </a:rPr>
              <a:t>Paper IX </a:t>
            </a:r>
            <a:r>
              <a:rPr lang="en-US" sz="1600" dirty="0" err="1" smtClean="0">
                <a:solidFill>
                  <a:schemeClr val="tx2">
                    <a:lumMod val="75000"/>
                  </a:schemeClr>
                </a:solidFill>
                <a:latin typeface="Britannic Bold" pitchFamily="34" charset="0"/>
              </a:rPr>
              <a:t>th</a:t>
            </a:r>
            <a:r>
              <a:rPr lang="en-US" sz="1600" dirty="0" smtClean="0">
                <a:solidFill>
                  <a:schemeClr val="tx2">
                    <a:lumMod val="75000"/>
                  </a:schemeClr>
                </a:solidFill>
                <a:latin typeface="Britannic Bold" pitchFamily="34" charset="0"/>
              </a:rPr>
              <a:t> </a:t>
            </a:r>
          </a:p>
          <a:p>
            <a:r>
              <a:rPr lang="mr-IN" sz="1600" dirty="0" smtClean="0">
                <a:solidFill>
                  <a:schemeClr val="tx2">
                    <a:lumMod val="75000"/>
                  </a:schemeClr>
                </a:solidFill>
                <a:latin typeface="Britannic Bold" pitchFamily="34" charset="0"/>
              </a:rPr>
              <a:t>                                                </a:t>
            </a:r>
          </a:p>
          <a:p>
            <a:endParaRPr lang="mr-IN" sz="1600" dirty="0">
              <a:solidFill>
                <a:schemeClr val="tx2">
                  <a:lumMod val="75000"/>
                </a:schemeClr>
              </a:solidFill>
              <a:latin typeface="Britannic Bold" pitchFamily="34" charset="0"/>
            </a:endParaRPr>
          </a:p>
          <a:p>
            <a:pPr algn="ctr"/>
            <a:r>
              <a:rPr lang="mr-IN" sz="1800" dirty="0" smtClean="0">
                <a:solidFill>
                  <a:schemeClr val="bg2">
                    <a:lumMod val="50000"/>
                  </a:schemeClr>
                </a:solidFill>
                <a:latin typeface="Britannic Bold" pitchFamily="34" charset="0"/>
              </a:rPr>
              <a:t>                                             </a:t>
            </a:r>
            <a:r>
              <a:rPr lang="mr-IN" sz="1800" b="1" dirty="0" smtClean="0">
                <a:solidFill>
                  <a:schemeClr val="bg2">
                    <a:lumMod val="50000"/>
                  </a:schemeClr>
                </a:solidFill>
                <a:latin typeface="DVOT-Surekh" pitchFamily="2" charset="0"/>
                <a:cs typeface="DVOT-Surekh" pitchFamily="2" charset="0"/>
              </a:rPr>
              <a:t>प्रा. राहुल मुनेश्वर</a:t>
            </a:r>
            <a:endParaRPr lang="mr-IN" sz="1800" b="1" dirty="0">
              <a:solidFill>
                <a:schemeClr val="bg2">
                  <a:lumMod val="50000"/>
                </a:schemeClr>
              </a:solidFill>
              <a:latin typeface="DVOT-Surekh" pitchFamily="2" charset="0"/>
              <a:cs typeface="DVOT-Surekh" pitchFamily="2" charset="0"/>
            </a:endParaRPr>
          </a:p>
          <a:p>
            <a:pPr algn="ctr"/>
            <a:r>
              <a:rPr lang="mr-IN" sz="1600" dirty="0" smtClean="0">
                <a:solidFill>
                  <a:schemeClr val="tx2">
                    <a:lumMod val="75000"/>
                  </a:schemeClr>
                </a:solidFill>
                <a:latin typeface="DVOT-Surekh" pitchFamily="2" charset="0"/>
                <a:cs typeface="DVOT-Surekh" pitchFamily="2" charset="0"/>
              </a:rPr>
              <a:t>                                                                                                 समाजशास्त्र विभाग,</a:t>
            </a:r>
            <a:endParaRPr lang="en-US" sz="1600" dirty="0" smtClean="0">
              <a:solidFill>
                <a:schemeClr val="tx2">
                  <a:lumMod val="75000"/>
                </a:schemeClr>
              </a:solidFill>
              <a:latin typeface="DVOT-Surekh" pitchFamily="2" charset="0"/>
              <a:cs typeface="DVOT-Surekh" pitchFamily="2" charset="0"/>
            </a:endParaRPr>
          </a:p>
          <a:p>
            <a:r>
              <a:rPr lang="mr-IN" sz="1600" dirty="0" smtClean="0">
                <a:solidFill>
                  <a:schemeClr val="tx2">
                    <a:lumMod val="75000"/>
                  </a:schemeClr>
                </a:solidFill>
                <a:latin typeface="DVOT-Surekh" pitchFamily="2" charset="0"/>
                <a:cs typeface="DVOT-Surekh" pitchFamily="2" charset="0"/>
              </a:rPr>
              <a:t>बळीराम पाटील महाविद्यालय, किनवट</a:t>
            </a:r>
            <a:endParaRPr lang="mr-IN" sz="1600" dirty="0">
              <a:solidFill>
                <a:schemeClr val="tx2">
                  <a:lumMod val="75000"/>
                </a:schemeClr>
              </a:solidFill>
              <a:latin typeface="DVOT-Surekh" pitchFamily="2" charset="0"/>
              <a:cs typeface="DVOT-Surekh"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762000"/>
            <a:ext cx="7696200" cy="4191000"/>
          </a:xfrm>
        </p:spPr>
        <p:style>
          <a:lnRef idx="2">
            <a:schemeClr val="accent1"/>
          </a:lnRef>
          <a:fillRef idx="1">
            <a:schemeClr val="lt1"/>
          </a:fillRef>
          <a:effectRef idx="0">
            <a:schemeClr val="accent1"/>
          </a:effectRef>
          <a:fontRef idx="minor">
            <a:schemeClr val="dk1"/>
          </a:fontRef>
        </p:style>
        <p:txBody>
          <a:bodyPr>
            <a:normAutofit/>
          </a:bodyPr>
          <a:lstStyle/>
          <a:p>
            <a:pPr algn="l">
              <a:buFont typeface="Wingdings" pitchFamily="2" charset="2"/>
              <a:buChar char="q"/>
            </a:pPr>
            <a:r>
              <a:rPr lang="mr-IN" sz="1800" b="1" dirty="0" smtClean="0">
                <a:solidFill>
                  <a:schemeClr val="tx1">
                    <a:lumMod val="75000"/>
                    <a:lumOff val="25000"/>
                  </a:schemeClr>
                </a:solidFill>
              </a:rPr>
              <a:t>  </a:t>
            </a:r>
            <a:r>
              <a:rPr lang="en-US" sz="1800" b="1" dirty="0" smtClean="0">
                <a:solidFill>
                  <a:schemeClr val="tx1">
                    <a:lumMod val="75000"/>
                    <a:lumOff val="25000"/>
                  </a:schemeClr>
                </a:solidFill>
              </a:rPr>
              <a:t>Chapter </a:t>
            </a:r>
            <a:r>
              <a:rPr lang="mr-IN" sz="1800" b="1" dirty="0" smtClean="0">
                <a:solidFill>
                  <a:schemeClr val="tx1">
                    <a:lumMod val="75000"/>
                    <a:lumOff val="25000"/>
                  </a:schemeClr>
                </a:solidFill>
              </a:rPr>
              <a:t>3 </a:t>
            </a:r>
            <a:r>
              <a:rPr lang="en-US" sz="1800" b="1" dirty="0" smtClean="0">
                <a:solidFill>
                  <a:schemeClr val="tx1">
                    <a:lumMod val="75000"/>
                    <a:lumOff val="25000"/>
                  </a:schemeClr>
                </a:solidFill>
              </a:rPr>
              <a:t> </a:t>
            </a:r>
            <a:r>
              <a:rPr lang="mr-IN" sz="1800" b="1" dirty="0" smtClean="0">
                <a:solidFill>
                  <a:schemeClr val="tx1">
                    <a:lumMod val="75000"/>
                    <a:lumOff val="25000"/>
                  </a:schemeClr>
                </a:solidFill>
              </a:rPr>
              <a:t>           </a:t>
            </a:r>
          </a:p>
          <a:p>
            <a:pPr algn="ctr"/>
            <a:r>
              <a:rPr lang="mr-IN" sz="1800" b="1" dirty="0" smtClean="0">
                <a:solidFill>
                  <a:schemeClr val="tx1">
                    <a:lumMod val="75000"/>
                    <a:lumOff val="25000"/>
                  </a:schemeClr>
                </a:solidFill>
                <a:latin typeface="DVOT-Surekh" pitchFamily="2" charset="0"/>
                <a:cs typeface="DVOT-Surekh" pitchFamily="2" charset="0"/>
              </a:rPr>
              <a:t>       </a:t>
            </a:r>
            <a:r>
              <a:rPr lang="mr-IN" sz="1800" b="1" u="sng" dirty="0" smtClean="0">
                <a:solidFill>
                  <a:schemeClr val="tx1">
                    <a:lumMod val="75000"/>
                    <a:lumOff val="25000"/>
                  </a:schemeClr>
                </a:solidFill>
                <a:latin typeface="DVOT-Surekh" pitchFamily="2" charset="0"/>
                <a:cs typeface="DVOT-Surekh" pitchFamily="2" charset="0"/>
              </a:rPr>
              <a:t> </a:t>
            </a:r>
            <a:r>
              <a:rPr lang="mr-IN" sz="2000" b="1" u="sng" dirty="0" smtClean="0">
                <a:solidFill>
                  <a:schemeClr val="accent4">
                    <a:lumMod val="75000"/>
                  </a:schemeClr>
                </a:solidFill>
                <a:latin typeface="DVOT-Surekh" pitchFamily="2" charset="0"/>
                <a:cs typeface="DVOT-Surekh" pitchFamily="2" charset="0"/>
              </a:rPr>
              <a:t>हर्बर्ट स्पेन्सर</a:t>
            </a:r>
            <a:endParaRPr lang="mr-IN" sz="1800" b="1" u="sng" dirty="0" smtClean="0">
              <a:solidFill>
                <a:schemeClr val="accent4">
                  <a:lumMod val="75000"/>
                </a:schemeClr>
              </a:solidFill>
              <a:latin typeface="DVOT-Surekh" pitchFamily="2" charset="0"/>
              <a:cs typeface="DVOT-Surekh" pitchFamily="2" charset="0"/>
            </a:endParaRPr>
          </a:p>
          <a:p>
            <a:pPr algn="l">
              <a:buFont typeface="Arial" pitchFamily="34" charset="0"/>
              <a:buChar char="•"/>
            </a:pPr>
            <a:endParaRPr lang="mr-IN" sz="1200" dirty="0" smtClean="0">
              <a:solidFill>
                <a:srgbClr val="FF0000"/>
              </a:solidFill>
            </a:endParaRPr>
          </a:p>
          <a:p>
            <a:pPr algn="l">
              <a:buFont typeface="Wingdings" pitchFamily="2" charset="2"/>
              <a:buChar char="v"/>
            </a:pPr>
            <a:r>
              <a:rPr lang="mr-IN" sz="1800" b="1" u="sng" dirty="0" smtClean="0">
                <a:solidFill>
                  <a:srgbClr val="C00000"/>
                </a:solidFill>
                <a:latin typeface="DVOT-Surekh" pitchFamily="2" charset="0"/>
                <a:cs typeface="DVOT-Surekh" pitchFamily="2" charset="0"/>
              </a:rPr>
              <a:t>जीवन परिचय</a:t>
            </a:r>
          </a:p>
          <a:p>
            <a:pPr algn="l">
              <a:buFont typeface="Wingdings" pitchFamily="2" charset="2"/>
              <a:buChar char="v"/>
            </a:pPr>
            <a:endParaRPr lang="mr-IN" sz="1100" dirty="0" smtClean="0"/>
          </a:p>
          <a:p>
            <a:pPr algn="just"/>
            <a:r>
              <a:rPr lang="mr-IN" sz="1100" dirty="0"/>
              <a:t> </a:t>
            </a:r>
            <a:r>
              <a:rPr lang="mr-IN" sz="1100" dirty="0" smtClean="0"/>
              <a:t>       </a:t>
            </a:r>
            <a:r>
              <a:rPr lang="mr-IN" sz="1400" dirty="0" smtClean="0">
                <a:solidFill>
                  <a:schemeClr val="tx1"/>
                </a:solidFill>
                <a:latin typeface="DVOT-Surekh" pitchFamily="2" charset="0"/>
                <a:cs typeface="DVOT-Surekh" pitchFamily="2" charset="0"/>
              </a:rPr>
              <a:t>जन्म :- 27 एप्रिल </a:t>
            </a:r>
            <a:r>
              <a:rPr lang="en-US" sz="1400" dirty="0" smtClean="0">
                <a:solidFill>
                  <a:schemeClr val="tx1"/>
                </a:solidFill>
                <a:latin typeface="DVOT-Surekh" pitchFamily="2" charset="0"/>
                <a:cs typeface="DVOT-Surekh" pitchFamily="2" charset="0"/>
              </a:rPr>
              <a:t>1820</a:t>
            </a:r>
            <a:r>
              <a:rPr lang="mr-IN" sz="1400" dirty="0" smtClean="0">
                <a:solidFill>
                  <a:schemeClr val="tx1"/>
                </a:solidFill>
                <a:latin typeface="DVOT-Surekh" pitchFamily="2" charset="0"/>
                <a:cs typeface="DVOT-Surekh" pitchFamily="2" charset="0"/>
              </a:rPr>
              <a:t> रोजी  इंग्लंड मधील डर्बी या गावी झाला</a:t>
            </a:r>
          </a:p>
          <a:p>
            <a:pPr algn="just"/>
            <a:r>
              <a:rPr lang="mr-IN" sz="1400" dirty="0" smtClean="0">
                <a:solidFill>
                  <a:schemeClr val="tx1"/>
                </a:solidFill>
                <a:latin typeface="DVOT-Surekh" pitchFamily="2" charset="0"/>
                <a:cs typeface="DVOT-Surekh" pitchFamily="2" charset="0"/>
              </a:rPr>
              <a:t>                मृत्यु   - 8 डिसेंबर</a:t>
            </a:r>
            <a:r>
              <a:rPr lang="en-US" sz="1400" dirty="0" smtClean="0">
                <a:solidFill>
                  <a:schemeClr val="tx1"/>
                </a:solidFill>
                <a:latin typeface="DVOT-Surekh" pitchFamily="2" charset="0"/>
                <a:cs typeface="DVOT-Surekh" pitchFamily="2" charset="0"/>
              </a:rPr>
              <a:t> 1903 </a:t>
            </a:r>
            <a:r>
              <a:rPr lang="mr-IN" sz="1400" dirty="0" smtClean="0">
                <a:solidFill>
                  <a:schemeClr val="tx1"/>
                </a:solidFill>
                <a:latin typeface="DVOT-Surekh" pitchFamily="2" charset="0"/>
                <a:cs typeface="DVOT-Surekh" pitchFamily="2" charset="0"/>
              </a:rPr>
              <a:t>रोजी झाला</a:t>
            </a:r>
            <a:r>
              <a:rPr lang="en-US" sz="1400" dirty="0" smtClean="0">
                <a:solidFill>
                  <a:schemeClr val="tx1"/>
                </a:solidFill>
                <a:latin typeface="DVOT-Surekh" pitchFamily="2" charset="0"/>
                <a:cs typeface="DVOT-Surekh" pitchFamily="2" charset="0"/>
              </a:rPr>
              <a:t>.</a:t>
            </a:r>
          </a:p>
          <a:p>
            <a:pPr algn="just"/>
            <a:r>
              <a:rPr lang="en-US" sz="1400" dirty="0" smtClean="0">
                <a:solidFill>
                  <a:schemeClr val="tx1">
                    <a:lumMod val="75000"/>
                    <a:lumOff val="25000"/>
                  </a:schemeClr>
                </a:solidFill>
                <a:latin typeface="DVOT-Surekh" pitchFamily="2" charset="0"/>
                <a:cs typeface="DVOT-Surekh" pitchFamily="2" charset="0"/>
              </a:rPr>
              <a:t>    </a:t>
            </a:r>
          </a:p>
          <a:p>
            <a:pPr algn="just"/>
            <a:r>
              <a:rPr lang="en-US" sz="1400" dirty="0" smtClean="0">
                <a:solidFill>
                  <a:schemeClr val="tx1">
                    <a:lumMod val="75000"/>
                    <a:lumOff val="25000"/>
                  </a:schemeClr>
                </a:solidFill>
                <a:latin typeface="DVOT-Surekh" pitchFamily="2" charset="0"/>
                <a:cs typeface="DVOT-Surekh" pitchFamily="2" charset="0"/>
              </a:rPr>
              <a:t> </a:t>
            </a:r>
            <a:r>
              <a:rPr lang="mr-IN" sz="1400" dirty="0" smtClean="0">
                <a:solidFill>
                  <a:schemeClr val="tx1">
                    <a:lumMod val="75000"/>
                    <a:lumOff val="25000"/>
                  </a:schemeClr>
                </a:solidFill>
                <a:latin typeface="DVOT-Surekh" pitchFamily="2" charset="0"/>
                <a:cs typeface="DVOT-Surekh" pitchFamily="2" charset="0"/>
              </a:rPr>
              <a:t>               </a:t>
            </a:r>
            <a:r>
              <a:rPr lang="mr-IN" sz="1400" b="1" u="sng" dirty="0" smtClean="0">
                <a:solidFill>
                  <a:schemeClr val="accent4">
                    <a:lumMod val="75000"/>
                  </a:schemeClr>
                </a:solidFill>
                <a:latin typeface="DVOT-Surekh" pitchFamily="2" charset="0"/>
                <a:cs typeface="DVOT-Surekh" pitchFamily="2" charset="0"/>
              </a:rPr>
              <a:t>हर्बर्ट स्पेन्सर</a:t>
            </a:r>
            <a:r>
              <a:rPr lang="en-US" sz="1400" b="1" u="sng" dirty="0" smtClean="0">
                <a:solidFill>
                  <a:schemeClr val="accent4">
                    <a:lumMod val="75000"/>
                  </a:schemeClr>
                </a:solidFill>
                <a:latin typeface="DVOT-Surekh" pitchFamily="2" charset="0"/>
                <a:cs typeface="DVOT-Surekh" pitchFamily="2" charset="0"/>
              </a:rPr>
              <a:t> </a:t>
            </a:r>
            <a:r>
              <a:rPr lang="mr-IN" sz="1400" b="1" u="sng" dirty="0" smtClean="0">
                <a:solidFill>
                  <a:schemeClr val="accent4">
                    <a:lumMod val="75000"/>
                  </a:schemeClr>
                </a:solidFill>
                <a:latin typeface="DVOT-Surekh" pitchFamily="2" charset="0"/>
                <a:cs typeface="DVOT-Surekh" pitchFamily="2" charset="0"/>
              </a:rPr>
              <a:t> </a:t>
            </a:r>
            <a:r>
              <a:rPr lang="mr-IN" sz="1400" dirty="0" smtClean="0">
                <a:solidFill>
                  <a:schemeClr val="tx1"/>
                </a:solidFill>
                <a:latin typeface="DVOT-Surekh" pitchFamily="2" charset="0"/>
                <a:cs typeface="DVOT-Surekh" pitchFamily="2" charset="0"/>
              </a:rPr>
              <a:t>हे त्यांच्या पित्याचे नववे अपत्य होते. घरची परिस्थिती गरिबीची होती .त्यांच्या कुटुंबावर कडव्या प्रॉटेस्टण्ट पंथाचा प्रभाव होता.प्रकृतीने अशक्त असल्यामुळे ते शाळेत जाऊ शकले नाही. त्यांचे प्राथमिक शिक्षण वडिलांनी घरीच पूर्ण केले. पुढील शिक्षण त्यांनी वडील व काकांच्या मार्गदर्शनाखाली पूर्ण केले. या नंतर त्यांनी नैसर्गिक शास्त्र, गणित , भाषा , साहित्य, इतिहास,तत्वज्ञान , जीवशास्त्र व यांत्रिकी अशा अनेक विषयावर प्रभुत्व मिळवले.</a:t>
            </a:r>
          </a:p>
        </p:txBody>
      </p:sp>
      <p:sp>
        <p:nvSpPr>
          <p:cNvPr id="4" name="Oval 3"/>
          <p:cNvSpPr/>
          <p:nvPr/>
        </p:nvSpPr>
        <p:spPr>
          <a:xfrm>
            <a:off x="4038600" y="1219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943600" y="1219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4400"/>
            <a:ext cx="7696200" cy="3810000"/>
          </a:xfrm>
        </p:spPr>
        <p:style>
          <a:lnRef idx="2">
            <a:schemeClr val="accent1"/>
          </a:lnRef>
          <a:fillRef idx="1">
            <a:schemeClr val="lt1"/>
          </a:fillRef>
          <a:effectRef idx="0">
            <a:schemeClr val="accent1"/>
          </a:effectRef>
          <a:fontRef idx="minor">
            <a:schemeClr val="dk1"/>
          </a:fontRef>
        </p:style>
        <p:txBody>
          <a:bodyPr>
            <a:normAutofit/>
          </a:bodyPr>
          <a:lstStyle/>
          <a:p>
            <a:endParaRPr lang="mr-IN" sz="1800" b="1" u="sng" dirty="0" smtClean="0">
              <a:solidFill>
                <a:srgbClr val="C00000"/>
              </a:solidFill>
              <a:latin typeface="DVOT-Surekh" pitchFamily="2" charset="0"/>
              <a:cs typeface="DVOT-Surekh" pitchFamily="2" charset="0"/>
            </a:endParaRPr>
          </a:p>
          <a:p>
            <a:pPr algn="l"/>
            <a:r>
              <a:rPr lang="mr-IN" sz="1400" dirty="0" smtClean="0">
                <a:latin typeface="DVOT-Surekh" pitchFamily="2" charset="0"/>
                <a:cs typeface="DVOT-Surekh" pitchFamily="2" charset="0"/>
              </a:rPr>
              <a:t>                                                                    </a:t>
            </a:r>
            <a:r>
              <a:rPr lang="mr-IN" sz="1800" b="1" dirty="0" smtClean="0">
                <a:latin typeface="DVOT-Surekh" pitchFamily="2" charset="0"/>
                <a:cs typeface="DVOT-Surekh" pitchFamily="2" charset="0"/>
              </a:rPr>
              <a:t>ग्रंथ संपदा</a:t>
            </a:r>
            <a:endParaRPr lang="mr-IN" sz="1600" b="1" dirty="0" smtClean="0">
              <a:latin typeface="DVOT-Surekh" pitchFamily="2" charset="0"/>
              <a:cs typeface="DVOT-Surekh" pitchFamily="2" charset="0"/>
            </a:endParaRPr>
          </a:p>
          <a:p>
            <a:pPr algn="l"/>
            <a:endParaRPr lang="mr-IN" sz="1600" b="1" dirty="0" smtClean="0">
              <a:latin typeface="DVOT-Surekh" pitchFamily="2" charset="0"/>
              <a:cs typeface="DVOT-Surekh" pitchFamily="2" charset="0"/>
            </a:endParaRPr>
          </a:p>
          <a:p>
            <a:pPr algn="l"/>
            <a:r>
              <a:rPr lang="mr-IN" sz="1600" b="1" dirty="0" smtClean="0">
                <a:latin typeface="DVOT-Surekh" pitchFamily="2" charset="0"/>
                <a:cs typeface="DVOT-Surekh" pitchFamily="2" charset="0"/>
              </a:rPr>
              <a:t> </a:t>
            </a:r>
            <a:endParaRPr lang="mr-IN" sz="1400" b="1" dirty="0">
              <a:latin typeface="DVOT-Surekh" pitchFamily="2" charset="0"/>
              <a:cs typeface="DVOT-Surekh" pitchFamily="2" charset="0"/>
            </a:endParaRPr>
          </a:p>
          <a:p>
            <a:pPr marL="342900" indent="-342900" algn="l">
              <a:buFont typeface="+mj-lt"/>
              <a:buAutoNum type="arabicPeriod"/>
            </a:pPr>
            <a:r>
              <a:rPr lang="mr-IN" sz="1600" b="1" dirty="0" smtClean="0">
                <a:solidFill>
                  <a:schemeClr val="accent6">
                    <a:lumMod val="75000"/>
                  </a:schemeClr>
                </a:solidFill>
                <a:latin typeface="DVOT-Surekh" pitchFamily="2" charset="0"/>
                <a:cs typeface="DVOT-Surekh" pitchFamily="2" charset="0"/>
              </a:rPr>
              <a:t> </a:t>
            </a:r>
            <a:r>
              <a:rPr lang="mr-IN" sz="1600" dirty="0" smtClean="0">
                <a:solidFill>
                  <a:schemeClr val="tx1"/>
                </a:solidFill>
                <a:latin typeface="DVOT-Surekh" pitchFamily="2" charset="0"/>
                <a:cs typeface="DVOT-Surekh" pitchFamily="2" charset="0"/>
              </a:rPr>
              <a:t>जीवशास्त्राची मूलतत्वे</a:t>
            </a:r>
          </a:p>
          <a:p>
            <a:pPr marL="342900" indent="-342900" algn="l">
              <a:buFont typeface="+mj-lt"/>
              <a:buAutoNum type="arabicPeriod"/>
            </a:pPr>
            <a:r>
              <a:rPr lang="mr-IN" sz="1600" dirty="0" smtClean="0">
                <a:solidFill>
                  <a:schemeClr val="tx1"/>
                </a:solidFill>
                <a:latin typeface="DVOT-Surekh" pitchFamily="2" charset="0"/>
                <a:cs typeface="DVOT-Surekh" pitchFamily="2" charset="0"/>
              </a:rPr>
              <a:t>समाजशास्त्राचा अभ्यास</a:t>
            </a:r>
          </a:p>
          <a:p>
            <a:pPr marL="342900" indent="-342900" algn="l">
              <a:buFont typeface="+mj-lt"/>
              <a:buAutoNum type="arabicPeriod"/>
            </a:pPr>
            <a:r>
              <a:rPr lang="mr-IN" sz="1600" dirty="0" smtClean="0">
                <a:solidFill>
                  <a:schemeClr val="tx1"/>
                </a:solidFill>
                <a:latin typeface="DVOT-Surekh" pitchFamily="2" charset="0"/>
                <a:cs typeface="DVOT-Surekh" pitchFamily="2" charset="0"/>
              </a:rPr>
              <a:t>नीतीशास्त्राची मुलतत्वे आणि समाजशास्त्राची मूल तत्वे</a:t>
            </a:r>
          </a:p>
          <a:p>
            <a:pPr marL="342900" indent="-342900" algn="l">
              <a:buFont typeface="+mj-lt"/>
              <a:buAutoNum type="arabicPeriod"/>
            </a:pPr>
            <a:r>
              <a:rPr lang="mr-IN" sz="1600" dirty="0" smtClean="0">
                <a:solidFill>
                  <a:schemeClr val="tx1"/>
                </a:solidFill>
                <a:latin typeface="DVOT-Surekh" pitchFamily="2" charset="0"/>
                <a:cs typeface="DVOT-Surekh" pitchFamily="2" charset="0"/>
              </a:rPr>
              <a:t>सामाजिक स्थितीशास्त्र </a:t>
            </a:r>
          </a:p>
          <a:p>
            <a:pPr marL="342900" indent="-342900" algn="l">
              <a:buFont typeface="+mj-lt"/>
              <a:buAutoNum type="arabicPeriod"/>
            </a:pPr>
            <a:r>
              <a:rPr lang="mr-IN" sz="1600" dirty="0" smtClean="0">
                <a:solidFill>
                  <a:schemeClr val="tx1"/>
                </a:solidFill>
                <a:latin typeface="DVOT-Surekh" pitchFamily="2" charset="0"/>
                <a:cs typeface="DVOT-Surekh" pitchFamily="2" charset="0"/>
              </a:rPr>
              <a:t>मनुष्य विरुद्ध राज्य</a:t>
            </a:r>
          </a:p>
          <a:p>
            <a:pPr marL="342900" indent="-342900" algn="l">
              <a:buFont typeface="+mj-lt"/>
              <a:buAutoNum type="arabicPeriod"/>
            </a:pPr>
            <a:r>
              <a:rPr lang="mr-IN" sz="1600" dirty="0" smtClean="0">
                <a:solidFill>
                  <a:schemeClr val="tx1"/>
                </a:solidFill>
                <a:latin typeface="DVOT-Surekh" pitchFamily="2" charset="0"/>
                <a:cs typeface="DVOT-Surekh" pitchFamily="2" charset="0"/>
              </a:rPr>
              <a:t>उत्क्रांती</a:t>
            </a:r>
          </a:p>
          <a:p>
            <a:pPr marL="342900" indent="-342900" algn="l">
              <a:buFont typeface="+mj-lt"/>
              <a:buAutoNum type="arabicPeriod"/>
            </a:pPr>
            <a:endParaRPr lang="mr-IN" sz="1600" b="1" dirty="0" smtClean="0">
              <a:solidFill>
                <a:schemeClr val="accent6">
                  <a:lumMod val="75000"/>
                </a:schemeClr>
              </a:solidFill>
              <a:latin typeface="DVOT-Surekh" pitchFamily="2" charset="0"/>
              <a:cs typeface="DVOT-Surekh" pitchFamily="2" charset="0"/>
            </a:endParaRPr>
          </a:p>
          <a:p>
            <a:pPr algn="l"/>
            <a:endParaRPr lang="mr-IN" sz="1400" dirty="0">
              <a:latin typeface="DVOT-Surekh" pitchFamily="2" charset="0"/>
              <a:cs typeface="DVOT-Surekh" pitchFamily="2" charset="0"/>
            </a:endParaRPr>
          </a:p>
          <a:p>
            <a:pPr marL="228600" indent="-228600" algn="l">
              <a:buFont typeface="+mj-lt"/>
              <a:buAutoNum type="arabicPeriod"/>
            </a:pPr>
            <a:endParaRPr lang="en-US" sz="1200" dirty="0">
              <a:latin typeface="DVOT-Surekh" pitchFamily="2" charset="0"/>
              <a:cs typeface="DVOT-Surekh" pitchFamily="2" charset="0"/>
            </a:endParaRPr>
          </a:p>
        </p:txBody>
      </p:sp>
      <p:sp>
        <p:nvSpPr>
          <p:cNvPr id="4" name="Oval 3"/>
          <p:cNvSpPr/>
          <p:nvPr/>
        </p:nvSpPr>
        <p:spPr>
          <a:xfrm>
            <a:off x="3886200" y="1371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181600" y="1371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305800" cy="4953000"/>
          </a:xfrm>
        </p:spPr>
        <p:style>
          <a:lnRef idx="2">
            <a:schemeClr val="accent1"/>
          </a:lnRef>
          <a:fillRef idx="1">
            <a:schemeClr val="lt1"/>
          </a:fillRef>
          <a:effectRef idx="0">
            <a:schemeClr val="accent1"/>
          </a:effectRef>
          <a:fontRef idx="minor">
            <a:schemeClr val="dk1"/>
          </a:fontRef>
        </p:style>
        <p:txBody>
          <a:bodyPr>
            <a:normAutofit/>
          </a:bodyPr>
          <a:lstStyle/>
          <a:p>
            <a:endParaRPr lang="mr-IN" sz="1900" b="1" u="sng" dirty="0" smtClean="0">
              <a:solidFill>
                <a:srgbClr val="FF0000"/>
              </a:solidFill>
              <a:latin typeface="DVOT-Surekh" pitchFamily="2" charset="0"/>
              <a:cs typeface="DVOT-Surekh" pitchFamily="2" charset="0"/>
            </a:endParaRPr>
          </a:p>
          <a:p>
            <a:pPr algn="ctr"/>
            <a:r>
              <a:rPr lang="mr-IN" sz="1900" b="1" u="sng" dirty="0" smtClean="0">
                <a:solidFill>
                  <a:srgbClr val="FF0000"/>
                </a:solidFill>
                <a:latin typeface="DVOT-Surekh" pitchFamily="2" charset="0"/>
                <a:cs typeface="DVOT-Surekh" pitchFamily="2" charset="0"/>
              </a:rPr>
              <a:t>सेंद्रिय सिद्धांत </a:t>
            </a:r>
          </a:p>
          <a:p>
            <a:pPr algn="l">
              <a:buFont typeface="Arial" pitchFamily="34" charset="0"/>
              <a:buChar char="•"/>
            </a:pPr>
            <a:endParaRPr lang="mr-IN" sz="900" dirty="0" smtClean="0">
              <a:solidFill>
                <a:srgbClr val="FF0000"/>
              </a:solidFill>
            </a:endParaRPr>
          </a:p>
          <a:p>
            <a:pPr algn="l">
              <a:buFont typeface="Wingdings" pitchFamily="2" charset="2"/>
              <a:buChar char="v"/>
            </a:pPr>
            <a:r>
              <a:rPr lang="mr-IN" sz="1800" b="1" u="sng" dirty="0" smtClean="0">
                <a:solidFill>
                  <a:srgbClr val="C00000"/>
                </a:solidFill>
                <a:latin typeface="DVOT-Surekh" pitchFamily="2" charset="0"/>
                <a:cs typeface="DVOT-Surekh" pitchFamily="2" charset="0"/>
              </a:rPr>
              <a:t>प्रस्तावना</a:t>
            </a:r>
          </a:p>
          <a:p>
            <a:pPr algn="just"/>
            <a:endParaRPr lang="mr-IN" sz="1500" dirty="0">
              <a:solidFill>
                <a:schemeClr val="tx1"/>
              </a:solidFill>
              <a:latin typeface="DVOT-Surekh" pitchFamily="2" charset="0"/>
              <a:cs typeface="DVOT-Surekh" pitchFamily="2" charset="0"/>
            </a:endParaRPr>
          </a:p>
          <a:p>
            <a:pPr algn="just">
              <a:lnSpc>
                <a:spcPct val="170000"/>
              </a:lnSpc>
              <a:buFont typeface="Arial" pitchFamily="34" charset="0"/>
              <a:buChar char="•"/>
            </a:pPr>
            <a:r>
              <a:rPr lang="mr-IN" sz="1500" dirty="0" smtClean="0">
                <a:solidFill>
                  <a:schemeClr val="tx1"/>
                </a:solidFill>
                <a:latin typeface="DVOT-Surekh" pitchFamily="2" charset="0"/>
                <a:cs typeface="DVOT-Surekh" pitchFamily="2" charset="0"/>
              </a:rPr>
              <a:t>                                     समाजशास्त्रीय विचारवंतामध्ये अग्रनिय आहे.स्पेन्सर पूर्वी प्लेटो,रुसो,लॉक याने देखील समाजाच्या स्वरूपाबाबत विचार मांडले आहे.समाजाला समजावून देण्यासाठी स्पेन्सर ने समाजाची तुलना मानवी शरीराशी केली आहे. हाच स्पेन्सर चा सेंद्रिय सिद्धांत होय.</a:t>
            </a:r>
            <a:endParaRPr lang="en-US" sz="1800" dirty="0" smtClean="0">
              <a:solidFill>
                <a:schemeClr val="tx1"/>
              </a:solidFill>
              <a:latin typeface="DVOT-Surekh" pitchFamily="2" charset="0"/>
              <a:cs typeface="DVOT-Surekh" pitchFamily="2" charset="0"/>
            </a:endParaRPr>
          </a:p>
          <a:p>
            <a:pPr algn="l"/>
            <a:endParaRPr lang="mr-IN" sz="1800" dirty="0" smtClean="0">
              <a:solidFill>
                <a:schemeClr val="tx1"/>
              </a:solidFill>
              <a:latin typeface="DVOT-Surekh" pitchFamily="2" charset="0"/>
              <a:cs typeface="DVOT-Surekh" pitchFamily="2" charset="0"/>
            </a:endParaRPr>
          </a:p>
          <a:p>
            <a:pPr marL="342900" indent="-342900" algn="l">
              <a:lnSpc>
                <a:spcPct val="150000"/>
              </a:lnSpc>
              <a:spcBef>
                <a:spcPts val="0"/>
              </a:spcBef>
            </a:pPr>
            <a:endParaRPr lang="mr-IN" sz="1800" dirty="0" smtClean="0">
              <a:solidFill>
                <a:schemeClr val="tx1"/>
              </a:solidFill>
              <a:latin typeface="DVOT-Surekh" pitchFamily="2" charset="0"/>
              <a:cs typeface="DVOT-Surekh" pitchFamily="2" charset="0"/>
            </a:endParaRPr>
          </a:p>
          <a:p>
            <a:pPr marL="342900" indent="-342900" algn="l">
              <a:lnSpc>
                <a:spcPct val="150000"/>
              </a:lnSpc>
              <a:buFont typeface="+mj-lt"/>
              <a:buAutoNum type="alphaLcParenR"/>
            </a:pPr>
            <a:endParaRPr lang="en-US" sz="1800" dirty="0">
              <a:solidFill>
                <a:schemeClr val="tx1"/>
              </a:solidFill>
              <a:latin typeface="DVOT-Surekh" pitchFamily="2" charset="0"/>
              <a:cs typeface="DVOT-Surekh" pitchFamily="2" charset="0"/>
            </a:endParaRPr>
          </a:p>
        </p:txBody>
      </p:sp>
      <p:sp>
        <p:nvSpPr>
          <p:cNvPr id="5" name="Oval 4"/>
          <p:cNvSpPr/>
          <p:nvPr/>
        </p:nvSpPr>
        <p:spPr>
          <a:xfrm>
            <a:off x="3505200" y="838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410200" y="838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762000" y="914400"/>
            <a:ext cx="7696200" cy="4648200"/>
          </a:xfrm>
          <a:prstGeom prst="rect">
            <a:avLst/>
          </a:prstGeo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mr-IN" sz="1800" b="1" i="0" u="sng" strike="noStrike" kern="1200" cap="none" spc="0" normalizeH="0" baseline="0" noProof="0" dirty="0" smtClean="0">
              <a:ln>
                <a:noFill/>
              </a:ln>
              <a:solidFill>
                <a:srgbClr val="C00000"/>
              </a:solidFill>
              <a:effectLst/>
              <a:uLnTx/>
              <a:uFillTx/>
              <a:latin typeface="DVOT-Surekh" pitchFamily="2" charset="0"/>
              <a:ea typeface="+mn-ea"/>
              <a:cs typeface="DVOT-Surekh" pitchFamily="2" charset="0"/>
            </a:endParaRPr>
          </a:p>
          <a:p>
            <a:pPr>
              <a:buFont typeface="Wingdings" pitchFamily="2" charset="2"/>
              <a:buChar char="v"/>
            </a:pPr>
            <a:r>
              <a:rPr lang="mr-IN" sz="1900" b="1" dirty="0" smtClean="0">
                <a:solidFill>
                  <a:schemeClr val="tx1"/>
                </a:solidFill>
                <a:latin typeface="DVOT-Surekh" pitchFamily="2" charset="0"/>
                <a:cs typeface="DVOT-Surekh" pitchFamily="2" charset="0"/>
              </a:rPr>
              <a:t> स्पेन्सर ने आपल्या सेंद्रिय सिद्धांताचे विश्लेषण खालील मुद्द्यांच्या आधारे स्पष्ट केले आहे.</a:t>
            </a:r>
          </a:p>
          <a:p>
            <a:pPr>
              <a:buFont typeface="Wingdings" pitchFamily="2" charset="2"/>
              <a:buChar char="v"/>
            </a:pPr>
            <a:endParaRPr lang="mr-IN" sz="1500" dirty="0" smtClean="0">
              <a:solidFill>
                <a:schemeClr val="tx1"/>
              </a:solidFill>
              <a:latin typeface="DVOT-Surekh" pitchFamily="2" charset="0"/>
              <a:cs typeface="DVOT-Surekh" pitchFamily="2" charset="0"/>
            </a:endParaRPr>
          </a:p>
          <a:p>
            <a:pPr>
              <a:buFont typeface="Wingdings" pitchFamily="2" charset="2"/>
              <a:buChar char="v"/>
            </a:pPr>
            <a:endParaRPr lang="mr-IN" sz="1500" dirty="0" smtClean="0">
              <a:solidFill>
                <a:schemeClr val="tx1"/>
              </a:solidFill>
              <a:latin typeface="DVOT-Surekh" pitchFamily="2" charset="0"/>
              <a:cs typeface="DVOT-Surekh" pitchFamily="2" charset="0"/>
            </a:endParaRPr>
          </a:p>
          <a:p>
            <a:r>
              <a:rPr lang="mr-IN" b="1" dirty="0" smtClean="0">
                <a:solidFill>
                  <a:schemeClr val="accent2">
                    <a:lumMod val="75000"/>
                  </a:schemeClr>
                </a:solidFill>
                <a:latin typeface="DVOT-Surekh" pitchFamily="2" charset="0"/>
                <a:cs typeface="DVOT-Surekh" pitchFamily="2" charset="0"/>
              </a:rPr>
              <a:t>अ) </a:t>
            </a:r>
            <a:r>
              <a:rPr lang="mr-IN" sz="1700" b="1" dirty="0" smtClean="0">
                <a:solidFill>
                  <a:schemeClr val="accent2">
                    <a:lumMod val="75000"/>
                  </a:schemeClr>
                </a:solidFill>
                <a:latin typeface="DVOT-Surekh" pitchFamily="2" charset="0"/>
                <a:cs typeface="DVOT-Surekh" pitchFamily="2" charset="0"/>
              </a:rPr>
              <a:t>समाज व शरीर अनेक घटकाने मिळून बनते </a:t>
            </a:r>
          </a:p>
          <a:p>
            <a:endParaRPr lang="mr-IN" sz="1700" b="1" dirty="0" smtClean="0">
              <a:solidFill>
                <a:schemeClr val="accent2">
                  <a:lumMod val="75000"/>
                </a:schemeClr>
              </a:solidFill>
              <a:latin typeface="DVOT-Surekh" pitchFamily="2" charset="0"/>
              <a:cs typeface="DVOT-Surekh" pitchFamily="2" charset="0"/>
            </a:endParaRPr>
          </a:p>
          <a:p>
            <a:r>
              <a:rPr lang="mr-IN" sz="1700" b="1" dirty="0" smtClean="0">
                <a:solidFill>
                  <a:schemeClr val="accent2">
                    <a:lumMod val="75000"/>
                  </a:schemeClr>
                </a:solidFill>
                <a:latin typeface="DVOT-Surekh" pitchFamily="2" charset="0"/>
                <a:cs typeface="DVOT-Surekh" pitchFamily="2" charset="0"/>
              </a:rPr>
              <a:t>ब)   साम्य</a:t>
            </a:r>
          </a:p>
          <a:p>
            <a:endParaRPr lang="mr-IN" sz="1700" dirty="0" smtClean="0">
              <a:solidFill>
                <a:schemeClr val="tx1"/>
              </a:solidFill>
              <a:latin typeface="DVOT-Surekh" pitchFamily="2" charset="0"/>
              <a:cs typeface="DVOT-Surekh" pitchFamily="2" charset="0"/>
            </a:endParaRPr>
          </a:p>
          <a:p>
            <a:pPr marL="342900" indent="-342900">
              <a:buAutoNum type="arabicParenR"/>
            </a:pPr>
            <a:r>
              <a:rPr lang="mr-IN" sz="1700" dirty="0" smtClean="0">
                <a:solidFill>
                  <a:schemeClr val="tx1"/>
                </a:solidFill>
                <a:latin typeface="DVOT-Surekh" pitchFamily="2" charset="0"/>
                <a:cs typeface="DVOT-Surekh" pitchFamily="2" charset="0"/>
              </a:rPr>
              <a:t>विकास अवस्थेतील समानता</a:t>
            </a:r>
          </a:p>
          <a:p>
            <a:pPr marL="342900" indent="-342900">
              <a:buAutoNum type="arabicParenR"/>
            </a:pPr>
            <a:r>
              <a:rPr lang="mr-IN" sz="1700" dirty="0" smtClean="0">
                <a:solidFill>
                  <a:schemeClr val="tx1"/>
                </a:solidFill>
                <a:latin typeface="DVOT-Surekh" pitchFamily="2" charset="0"/>
                <a:cs typeface="DVOT-Surekh" pitchFamily="2" charset="0"/>
              </a:rPr>
              <a:t>जंतू पासून निर्मिती </a:t>
            </a:r>
          </a:p>
          <a:p>
            <a:pPr marL="342900" indent="-342900">
              <a:buAutoNum type="arabicParenR"/>
            </a:pPr>
            <a:r>
              <a:rPr lang="mr-IN" sz="1700" dirty="0" smtClean="0">
                <a:solidFill>
                  <a:schemeClr val="tx1"/>
                </a:solidFill>
                <a:latin typeface="DVOT-Surekh" pitchFamily="2" charset="0"/>
                <a:cs typeface="DVOT-Surekh" pitchFamily="2" charset="0"/>
              </a:rPr>
              <a:t>रचना व कार्यातील समानता </a:t>
            </a:r>
          </a:p>
          <a:p>
            <a:pPr marL="342900" indent="-342900">
              <a:buAutoNum type="arabicParenR"/>
            </a:pPr>
            <a:r>
              <a:rPr lang="mr-IN" sz="1700" dirty="0" smtClean="0">
                <a:solidFill>
                  <a:schemeClr val="tx1"/>
                </a:solidFill>
                <a:latin typeface="DVOT-Surekh" pitchFamily="2" charset="0"/>
                <a:cs typeface="DVOT-Surekh" pitchFamily="2" charset="0"/>
              </a:rPr>
              <a:t>भिन्नता व एकता</a:t>
            </a:r>
          </a:p>
          <a:p>
            <a:pPr marL="342900" indent="-342900">
              <a:buAutoNum type="arabicParenR"/>
            </a:pPr>
            <a:r>
              <a:rPr lang="mr-IN" sz="1700" dirty="0" smtClean="0">
                <a:solidFill>
                  <a:schemeClr val="tx1"/>
                </a:solidFill>
                <a:latin typeface="DVOT-Surekh" pitchFamily="2" charset="0"/>
                <a:cs typeface="DVOT-Surekh" pitchFamily="2" charset="0"/>
              </a:rPr>
              <a:t>स्वतंत्र अस्तित्वाचा अभाव</a:t>
            </a:r>
          </a:p>
          <a:p>
            <a:pPr marL="342900" indent="-342900">
              <a:buAutoNum type="arabicParenR"/>
            </a:pPr>
            <a:r>
              <a:rPr lang="mr-IN" sz="1700" dirty="0" smtClean="0">
                <a:solidFill>
                  <a:schemeClr val="tx1"/>
                </a:solidFill>
                <a:latin typeface="DVOT-Surekh" pitchFamily="2" charset="0"/>
                <a:cs typeface="DVOT-Surekh" pitchFamily="2" charset="0"/>
              </a:rPr>
              <a:t>बदलाचा व्यवस्थेवर होणारा परिणाम</a:t>
            </a:r>
          </a:p>
          <a:p>
            <a:pPr marL="342900" indent="-342900">
              <a:buAutoNum type="arabicParenR"/>
            </a:pPr>
            <a:r>
              <a:rPr lang="mr-IN" sz="1700" dirty="0" smtClean="0">
                <a:solidFill>
                  <a:schemeClr val="tx1"/>
                </a:solidFill>
                <a:latin typeface="DVOT-Surekh" pitchFamily="2" charset="0"/>
                <a:cs typeface="DVOT-Surekh" pitchFamily="2" charset="0"/>
              </a:rPr>
              <a:t>नियंत्रणाची व्यवस्था</a:t>
            </a:r>
          </a:p>
          <a:p>
            <a:pPr marL="342900" indent="-342900">
              <a:buAutoNum type="arabicParenR"/>
            </a:pPr>
            <a:r>
              <a:rPr lang="mr-IN" sz="1700" dirty="0" smtClean="0">
                <a:solidFill>
                  <a:schemeClr val="tx1"/>
                </a:solidFill>
                <a:latin typeface="DVOT-Surekh" pitchFamily="2" charset="0"/>
                <a:cs typeface="DVOT-Surekh" pitchFamily="2" charset="0"/>
              </a:rPr>
              <a:t>उदय,विकास व अस्त</a:t>
            </a:r>
          </a:p>
          <a:p>
            <a:pPr marL="342900" indent="-342900">
              <a:buAutoNum type="arabicParenR"/>
            </a:pPr>
            <a:r>
              <a:rPr lang="mr-IN" sz="1700" dirty="0" smtClean="0">
                <a:solidFill>
                  <a:schemeClr val="tx1"/>
                </a:solidFill>
                <a:latin typeface="DVOT-Surekh" pitchFamily="2" charset="0"/>
                <a:cs typeface="DVOT-Surekh" pitchFamily="2" charset="0"/>
              </a:rPr>
              <a:t>स्थिरता व परिवर्तनशीलता</a:t>
            </a:r>
          </a:p>
          <a:p>
            <a:pPr marL="342900" indent="-342900">
              <a:buAutoNum type="arabicParenR"/>
            </a:pPr>
            <a:endParaRPr lang="mr-IN" sz="1700" dirty="0" smtClean="0">
              <a:solidFill>
                <a:schemeClr val="tx1"/>
              </a:solidFill>
              <a:latin typeface="DVOT-Surekh" pitchFamily="2" charset="0"/>
              <a:cs typeface="DVOT-Surekh" pitchFamily="2" charset="0"/>
            </a:endParaRPr>
          </a:p>
          <a:p>
            <a:pPr marL="342900" indent="-342900"/>
            <a:r>
              <a:rPr lang="mr-IN" sz="1700" b="1" dirty="0" smtClean="0">
                <a:solidFill>
                  <a:schemeClr val="accent2">
                    <a:lumMod val="75000"/>
                  </a:schemeClr>
                </a:solidFill>
                <a:latin typeface="DVOT-Surekh" pitchFamily="2" charset="0"/>
                <a:cs typeface="DVOT-Surekh" pitchFamily="2" charset="0"/>
              </a:rPr>
              <a:t>क) भेद</a:t>
            </a:r>
          </a:p>
          <a:p>
            <a:pPr marL="342900" indent="-342900"/>
            <a:endParaRPr lang="mr-IN" sz="1700" dirty="0" smtClean="0">
              <a:solidFill>
                <a:schemeClr val="tx1"/>
              </a:solidFill>
              <a:latin typeface="DVOT-Surekh" pitchFamily="2" charset="0"/>
              <a:cs typeface="DVOT-Surekh" pitchFamily="2" charset="0"/>
            </a:endParaRPr>
          </a:p>
          <a:p>
            <a:pPr marL="342900" indent="-342900">
              <a:buAutoNum type="arabicParenR"/>
            </a:pPr>
            <a:r>
              <a:rPr lang="mr-IN" sz="1700" dirty="0" smtClean="0">
                <a:solidFill>
                  <a:schemeClr val="tx1"/>
                </a:solidFill>
                <a:latin typeface="DVOT-Surekh" pitchFamily="2" charset="0"/>
                <a:cs typeface="DVOT-Surekh" pitchFamily="2" charset="0"/>
              </a:rPr>
              <a:t>संलग्नता</a:t>
            </a:r>
          </a:p>
          <a:p>
            <a:pPr marL="342900" indent="-342900">
              <a:buAutoNum type="arabicParenR"/>
            </a:pPr>
            <a:r>
              <a:rPr lang="mr-IN" sz="1700" dirty="0" smtClean="0">
                <a:solidFill>
                  <a:schemeClr val="tx1"/>
                </a:solidFill>
                <a:latin typeface="DVOT-Surekh" pitchFamily="2" charset="0"/>
                <a:cs typeface="DVOT-Surekh" pitchFamily="2" charset="0"/>
              </a:rPr>
              <a:t>विकासातील फरक</a:t>
            </a:r>
          </a:p>
          <a:p>
            <a:pPr marL="342900" indent="-342900">
              <a:buAutoNum type="arabicParenR"/>
            </a:pPr>
            <a:r>
              <a:rPr lang="mr-IN" sz="1700" dirty="0" smtClean="0">
                <a:solidFill>
                  <a:schemeClr val="tx1"/>
                </a:solidFill>
                <a:latin typeface="DVOT-Surekh" pitchFamily="2" charset="0"/>
                <a:cs typeface="DVOT-Surekh" pitchFamily="2" charset="0"/>
              </a:rPr>
              <a:t>अस्तित्वातील भेद</a:t>
            </a:r>
          </a:p>
          <a:p>
            <a:pPr marL="342900" indent="-342900">
              <a:buAutoNum type="arabicParenR"/>
            </a:pPr>
            <a:r>
              <a:rPr lang="mr-IN" sz="1700" dirty="0" smtClean="0">
                <a:solidFill>
                  <a:schemeClr val="tx1"/>
                </a:solidFill>
                <a:latin typeface="DVOT-Surekh" pitchFamily="2" charset="0"/>
                <a:cs typeface="DVOT-Surekh" pitchFamily="2" charset="0"/>
              </a:rPr>
              <a:t>शरीर मूर्त तर समाज अमूर्त</a:t>
            </a:r>
          </a:p>
          <a:p>
            <a:pPr marL="342900" indent="-342900">
              <a:buAutoNum type="arabicParenR"/>
            </a:pPr>
            <a:r>
              <a:rPr lang="mr-IN" sz="1700" dirty="0" smtClean="0">
                <a:solidFill>
                  <a:schemeClr val="tx1"/>
                </a:solidFill>
                <a:latin typeface="DVOT-Surekh" pitchFamily="2" charset="0"/>
                <a:cs typeface="DVOT-Surekh" pitchFamily="2" charset="0"/>
              </a:rPr>
              <a:t>चेतना शक्तीचे केंद्रीकरण व विभाजन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381001"/>
            <a:ext cx="7315200" cy="630018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65760" lvl="0" indent="-256032" algn="ctr">
              <a:spcBef>
                <a:spcPts val="400"/>
              </a:spcBef>
              <a:buClr>
                <a:schemeClr val="accent1"/>
              </a:buClr>
              <a:buSzPct val="68000"/>
              <a:buFont typeface="Wingdings 3"/>
              <a:buChar char=""/>
              <a:defRPr/>
            </a:pPr>
            <a:r>
              <a:rPr lang="mr-IN" sz="2400" b="1" u="sng" dirty="0" smtClean="0">
                <a:solidFill>
                  <a:srgbClr val="C00000"/>
                </a:solidFill>
                <a:latin typeface="DVOT-Surekh" pitchFamily="2" charset="0"/>
                <a:cs typeface="DVOT-Surekh" pitchFamily="2" charset="0"/>
              </a:rPr>
              <a:t>समाजाचे प्रकार</a:t>
            </a:r>
            <a:endParaRPr lang="mr-IN" sz="2400" b="1" u="sng" dirty="0">
              <a:solidFill>
                <a:srgbClr val="C00000"/>
              </a:solidFill>
              <a:latin typeface="DVOT-Surekh" pitchFamily="2" charset="0"/>
              <a:cs typeface="DVOT-Surekh" pitchFamily="2" charset="0"/>
            </a:endParaRPr>
          </a:p>
          <a:p>
            <a:pPr marL="365760" lvl="0" indent="-256032">
              <a:spcBef>
                <a:spcPts val="400"/>
              </a:spcBef>
              <a:buClr>
                <a:schemeClr val="accent1"/>
              </a:buClr>
              <a:buSzPct val="68000"/>
              <a:defRPr/>
            </a:pPr>
            <a:r>
              <a:rPr lang="mr-IN" b="1" dirty="0" smtClean="0">
                <a:solidFill>
                  <a:schemeClr val="accent2">
                    <a:lumMod val="75000"/>
                  </a:schemeClr>
                </a:solidFill>
                <a:latin typeface="DVOT-Surekh" pitchFamily="2" charset="0"/>
                <a:cs typeface="DVOT-Surekh" pitchFamily="2" charset="0"/>
              </a:rPr>
              <a:t>ब) औद्योगिक समाज</a:t>
            </a:r>
            <a:endParaRPr lang="mr-IN" b="1" dirty="0">
              <a:solidFill>
                <a:schemeClr val="accent2">
                  <a:lumMod val="75000"/>
                </a:schemeClr>
              </a:solidFill>
              <a:latin typeface="DVOT-Surekh" pitchFamily="2" charset="0"/>
              <a:cs typeface="DVOT-Surekh" pitchFamily="2" charset="0"/>
            </a:endParaRPr>
          </a:p>
          <a:p>
            <a:pPr marL="228600" lvl="0" indent="-228600">
              <a:lnSpc>
                <a:spcPct val="110000"/>
              </a:lnSpc>
              <a:spcBef>
                <a:spcPts val="400"/>
              </a:spcBef>
              <a:buClr>
                <a:schemeClr val="accent1"/>
              </a:buClr>
              <a:buSzPct val="68000"/>
              <a:defRPr/>
            </a:pPr>
            <a:endParaRPr lang="mr-IN" sz="1600" dirty="0" smtClean="0">
              <a:latin typeface="DVOT-Surekh" pitchFamily="2" charset="0"/>
              <a:cs typeface="DVOT-Surekh" pitchFamily="2" charset="0"/>
            </a:endParaRP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गुंतागुंतीचा समाज</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शांततामय जीवन</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व्यक्ती स्वातंत्र्य </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मूक्त समाज</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सत्येचे विकेंद्रीकरण</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सामाजिक सुरक्षितता</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व्यक्ती व राज्याचे संबंध</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संपत्तीचे खाजगीकरण</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सामाजिक न्याय</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खुली स्पर्धा</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धार्मिक स्वातंत्र्य</a:t>
            </a:r>
          </a:p>
          <a:p>
            <a:pPr marL="342900" lvl="0" indent="-342900">
              <a:lnSpc>
                <a:spcPct val="110000"/>
              </a:lnSpc>
              <a:spcBef>
                <a:spcPts val="400"/>
              </a:spcBef>
              <a:buClr>
                <a:schemeClr val="accent1"/>
              </a:buClr>
              <a:buSzPct val="68000"/>
              <a:buFont typeface="+mj-lt"/>
              <a:buAutoNum type="arabicPeriod"/>
              <a:defRPr/>
            </a:pPr>
            <a:endParaRPr lang="mr-IN" sz="1600" dirty="0" smtClean="0">
              <a:solidFill>
                <a:schemeClr val="dk1"/>
              </a:solidFill>
              <a:latin typeface="DVOT-Surekh" pitchFamily="2" charset="0"/>
              <a:cs typeface="DVOT-Surekh" pitchFamily="2" charset="0"/>
            </a:endParaRPr>
          </a:p>
          <a:p>
            <a:pPr marL="342900" lvl="0" indent="-342900">
              <a:lnSpc>
                <a:spcPct val="110000"/>
              </a:lnSpc>
              <a:spcBef>
                <a:spcPts val="400"/>
              </a:spcBef>
              <a:buClr>
                <a:schemeClr val="accent1"/>
              </a:buClr>
              <a:buSzPct val="68000"/>
              <a:buFont typeface="+mj-lt"/>
              <a:buAutoNum type="arabicPeriod"/>
              <a:defRPr/>
            </a:pPr>
            <a:endParaRPr lang="mr-IN" sz="1600" dirty="0" smtClean="0">
              <a:solidFill>
                <a:schemeClr val="dk1"/>
              </a:solidFill>
              <a:latin typeface="DVOT-Surekh" pitchFamily="2" charset="0"/>
              <a:cs typeface="DVOT-Surekh" pitchFamily="2" charset="0"/>
            </a:endParaRPr>
          </a:p>
          <a:p>
            <a:pPr marL="342900" lvl="0" indent="-342900">
              <a:lnSpc>
                <a:spcPct val="110000"/>
              </a:lnSpc>
              <a:spcBef>
                <a:spcPts val="400"/>
              </a:spcBef>
              <a:buClr>
                <a:schemeClr val="accent1"/>
              </a:buClr>
              <a:buSzPct val="68000"/>
              <a:buFont typeface="+mj-lt"/>
              <a:buAutoNum type="arabicPeriod"/>
              <a:defRPr/>
            </a:pPr>
            <a:endParaRPr lang="mr-IN" sz="1600" dirty="0" smtClean="0">
              <a:latin typeface="DVOT-Surekh" pitchFamily="2" charset="0"/>
              <a:cs typeface="DVOT-Surekh" pitchFamily="2" charset="0"/>
            </a:endParaRPr>
          </a:p>
          <a:p>
            <a:pPr marL="342900" lvl="0" indent="-342900">
              <a:lnSpc>
                <a:spcPct val="110000"/>
              </a:lnSpc>
              <a:spcBef>
                <a:spcPts val="400"/>
              </a:spcBef>
              <a:buClr>
                <a:schemeClr val="accent1"/>
              </a:buClr>
              <a:buSzPct val="68000"/>
              <a:buFont typeface="+mj-lt"/>
              <a:buAutoNum type="arabicPeriod"/>
              <a:defRPr/>
            </a:pPr>
            <a:endParaRPr lang="mr-IN" sz="1600" dirty="0" smtClean="0">
              <a:solidFill>
                <a:schemeClr val="dk1"/>
              </a:solidFill>
              <a:latin typeface="DVOT-Surekh" pitchFamily="2" charset="0"/>
              <a:cs typeface="DVOT-Surekh" pitchFamily="2" charset="0"/>
            </a:endParaRPr>
          </a:p>
          <a:p>
            <a:pPr marL="342900" lvl="0" indent="-342900">
              <a:lnSpc>
                <a:spcPct val="110000"/>
              </a:lnSpc>
              <a:spcBef>
                <a:spcPts val="400"/>
              </a:spcBef>
              <a:buClr>
                <a:schemeClr val="accent1"/>
              </a:buClr>
              <a:buSzPct val="68000"/>
              <a:defRPr/>
            </a:pPr>
            <a:endParaRPr lang="mr-IN" dirty="0" smtClean="0">
              <a:solidFill>
                <a:schemeClr val="dk1"/>
              </a:solidFill>
              <a:latin typeface="DVOT-Surekh" pitchFamily="2" charset="0"/>
              <a:cs typeface="DVOT-Surekh"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48615"/>
            <a:ext cx="7543800" cy="354558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65760" lvl="0" indent="-256032">
              <a:spcBef>
                <a:spcPts val="400"/>
              </a:spcBef>
              <a:buClr>
                <a:schemeClr val="accent1"/>
              </a:buClr>
              <a:buSzPct val="68000"/>
              <a:defRPr/>
            </a:pPr>
            <a:r>
              <a:rPr lang="mr-IN" b="1" dirty="0" smtClean="0">
                <a:solidFill>
                  <a:schemeClr val="bg2">
                    <a:lumMod val="50000"/>
                  </a:schemeClr>
                </a:solidFill>
                <a:latin typeface="DVOT-Surekh" pitchFamily="2" charset="0"/>
                <a:cs typeface="DVOT-Surekh" pitchFamily="2" charset="0"/>
              </a:rPr>
              <a:t>अ) सैनिकी समाज</a:t>
            </a:r>
          </a:p>
          <a:p>
            <a:pPr marL="228600" lvl="0" indent="-228600">
              <a:lnSpc>
                <a:spcPct val="110000"/>
              </a:lnSpc>
              <a:spcBef>
                <a:spcPts val="400"/>
              </a:spcBef>
              <a:buClr>
                <a:schemeClr val="accent1"/>
              </a:buClr>
              <a:buSzPct val="68000"/>
              <a:defRPr/>
            </a:pPr>
            <a:endParaRPr lang="mr-IN" dirty="0" smtClean="0">
              <a:latin typeface="DVOT-Surekh" pitchFamily="2" charset="0"/>
              <a:cs typeface="DVOT-Surekh" pitchFamily="2" charset="0"/>
            </a:endParaRPr>
          </a:p>
          <a:p>
            <a:pPr marL="342900" lvl="0" indent="-342900">
              <a:lnSpc>
                <a:spcPct val="110000"/>
              </a:lnSpc>
              <a:spcBef>
                <a:spcPts val="400"/>
              </a:spcBef>
              <a:buClr>
                <a:schemeClr val="accent1"/>
              </a:buClr>
              <a:buSzPct val="68000"/>
              <a:buFont typeface="+mj-lt"/>
              <a:buAutoNum type="arabicPeriod"/>
              <a:defRPr/>
            </a:pPr>
            <a:r>
              <a:rPr lang="mr-IN" dirty="0" smtClean="0">
                <a:latin typeface="DVOT-Surekh" pitchFamily="2" charset="0"/>
                <a:cs typeface="DVOT-Surekh" pitchFamily="2" charset="0"/>
              </a:rPr>
              <a:t>सैन्य प्रमुख </a:t>
            </a:r>
          </a:p>
          <a:p>
            <a:pPr marL="342900" lvl="0" indent="-342900">
              <a:lnSpc>
                <a:spcPct val="110000"/>
              </a:lnSpc>
              <a:spcBef>
                <a:spcPts val="400"/>
              </a:spcBef>
              <a:buClr>
                <a:schemeClr val="accent1"/>
              </a:buClr>
              <a:buSzPct val="68000"/>
              <a:buFont typeface="+mj-lt"/>
              <a:buAutoNum type="arabicPeriod"/>
              <a:defRPr/>
            </a:pPr>
            <a:r>
              <a:rPr lang="mr-IN" dirty="0" smtClean="0">
                <a:latin typeface="DVOT-Surekh" pitchFamily="2" charset="0"/>
                <a:cs typeface="DVOT-Surekh" pitchFamily="2" charset="0"/>
              </a:rPr>
              <a:t>सत्येचे विभाजन</a:t>
            </a:r>
          </a:p>
          <a:p>
            <a:pPr marL="342900" lvl="0" indent="-342900">
              <a:lnSpc>
                <a:spcPct val="110000"/>
              </a:lnSpc>
              <a:spcBef>
                <a:spcPts val="400"/>
              </a:spcBef>
              <a:buClr>
                <a:schemeClr val="accent1"/>
              </a:buClr>
              <a:buSzPct val="68000"/>
              <a:buFont typeface="+mj-lt"/>
              <a:buAutoNum type="arabicPeriod"/>
              <a:defRPr/>
            </a:pPr>
            <a:r>
              <a:rPr lang="mr-IN" dirty="0" smtClean="0">
                <a:latin typeface="DVOT-Surekh" pitchFamily="2" charset="0"/>
                <a:cs typeface="DVOT-Surekh" pitchFamily="2" charset="0"/>
              </a:rPr>
              <a:t>शिस्त व आज्ञा पालनासाठी दडपशाही</a:t>
            </a:r>
          </a:p>
          <a:p>
            <a:pPr marL="342900" lvl="0" indent="-342900">
              <a:lnSpc>
                <a:spcPct val="110000"/>
              </a:lnSpc>
              <a:spcBef>
                <a:spcPts val="400"/>
              </a:spcBef>
              <a:buClr>
                <a:schemeClr val="accent1"/>
              </a:buClr>
              <a:buSzPct val="68000"/>
              <a:buFont typeface="+mj-lt"/>
              <a:buAutoNum type="arabicPeriod"/>
              <a:defRPr/>
            </a:pPr>
            <a:r>
              <a:rPr lang="mr-IN" dirty="0" smtClean="0">
                <a:latin typeface="DVOT-Surekh" pitchFamily="2" charset="0"/>
                <a:cs typeface="DVOT-Surekh" pitchFamily="2" charset="0"/>
              </a:rPr>
              <a:t>मध्यवर्ती सत्ता</a:t>
            </a:r>
          </a:p>
          <a:p>
            <a:pPr marL="342900" lvl="0" indent="-342900">
              <a:lnSpc>
                <a:spcPct val="110000"/>
              </a:lnSpc>
              <a:spcBef>
                <a:spcPts val="400"/>
              </a:spcBef>
              <a:buClr>
                <a:schemeClr val="accent1"/>
              </a:buClr>
              <a:buSzPct val="68000"/>
              <a:buFont typeface="+mj-lt"/>
              <a:buAutoNum type="arabicPeriod"/>
              <a:defRPr/>
            </a:pPr>
            <a:r>
              <a:rPr lang="mr-IN" dirty="0" smtClean="0">
                <a:latin typeface="DVOT-Surekh" pitchFamily="2" charset="0"/>
                <a:cs typeface="DVOT-Surekh" pitchFamily="2" charset="0"/>
              </a:rPr>
              <a:t>राज्यनिष्ठा </a:t>
            </a:r>
          </a:p>
          <a:p>
            <a:pPr marL="342900" lvl="0" indent="-342900">
              <a:lnSpc>
                <a:spcPct val="110000"/>
              </a:lnSpc>
              <a:spcBef>
                <a:spcPts val="400"/>
              </a:spcBef>
              <a:buClr>
                <a:schemeClr val="accent1"/>
              </a:buClr>
              <a:buSzPct val="68000"/>
              <a:buFont typeface="+mj-lt"/>
              <a:buAutoNum type="arabicPeriod"/>
              <a:defRPr/>
            </a:pPr>
            <a:r>
              <a:rPr lang="mr-IN" dirty="0" smtClean="0">
                <a:latin typeface="DVOT-Surekh" pitchFamily="2" charset="0"/>
                <a:cs typeface="DVOT-Surekh" pitchFamily="2" charset="0"/>
              </a:rPr>
              <a:t>संपत्ती चे राष्ट्रीयकरण</a:t>
            </a:r>
          </a:p>
          <a:p>
            <a:pPr marL="342900" lvl="0" indent="-342900">
              <a:lnSpc>
                <a:spcPct val="110000"/>
              </a:lnSpc>
              <a:spcBef>
                <a:spcPts val="400"/>
              </a:spcBef>
              <a:buClr>
                <a:schemeClr val="accent1"/>
              </a:buClr>
              <a:buSzPct val="68000"/>
              <a:buFont typeface="+mj-lt"/>
              <a:buAutoNum type="arabicPeriod"/>
              <a:defRPr/>
            </a:pPr>
            <a:r>
              <a:rPr lang="mr-IN" dirty="0" smtClean="0">
                <a:latin typeface="DVOT-Surekh" pitchFamily="2" charset="0"/>
                <a:cs typeface="DVOT-Surekh" pitchFamily="2" charset="0"/>
              </a:rPr>
              <a:t>मूल्य व्यवस्था</a:t>
            </a:r>
          </a:p>
          <a:p>
            <a:pPr marL="365760" lvl="0" indent="-256032" algn="ctr">
              <a:spcBef>
                <a:spcPts val="400"/>
              </a:spcBef>
              <a:buClr>
                <a:schemeClr val="accent1"/>
              </a:buClr>
              <a:buSzPct val="68000"/>
              <a:buFont typeface="Wingdings 3"/>
              <a:buChar char=""/>
              <a:defRPr/>
            </a:pPr>
            <a:endParaRPr lang="mr-IN" dirty="0">
              <a:solidFill>
                <a:schemeClr val="dk1"/>
              </a:solidFill>
              <a:latin typeface="DVOT-Surekh" pitchFamily="2" charset="0"/>
              <a:cs typeface="DVOT-Surekh"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2438400"/>
            <a:ext cx="4114800"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65760" lvl="0" indent="-256032" algn="ctr">
              <a:spcBef>
                <a:spcPts val="400"/>
              </a:spcBef>
              <a:buClr>
                <a:schemeClr val="accent1"/>
              </a:buClr>
              <a:buSzPct val="68000"/>
              <a:buFont typeface="Wingdings 3"/>
              <a:buChar char=""/>
              <a:defRPr/>
            </a:pPr>
            <a:r>
              <a:rPr lang="mr-IN" sz="5400" dirty="0" smtClean="0">
                <a:solidFill>
                  <a:schemeClr val="dk1"/>
                </a:solidFill>
                <a:latin typeface="DVOT-Surekh" pitchFamily="2" charset="0"/>
                <a:cs typeface="DVOT-Surekh" pitchFamily="2" charset="0"/>
              </a:rPr>
              <a:t>धन्यवाद</a:t>
            </a:r>
            <a:endParaRPr lang="mr-IN" sz="5400" dirty="0">
              <a:solidFill>
                <a:schemeClr val="dk1"/>
              </a:solidFill>
              <a:latin typeface="DVOT-Surekh" pitchFamily="2" charset="0"/>
              <a:cs typeface="DVOT-Surekh" pitchFamily="2"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TotalTime>
  <Words>317</Words>
  <Application>Microsoft Office PowerPoint</Application>
  <PresentationFormat>On-screen Show (4:3)</PresentationFormat>
  <Paragraphs>92</Paragraphs>
  <Slides>8</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vt:lpstr>
      <vt:lpstr>Britannic Bold</vt:lpstr>
      <vt:lpstr>Calibri</vt:lpstr>
      <vt:lpstr>DVOT-Surekh</vt:lpstr>
      <vt:lpstr>Lucida Sans Unicode</vt:lpstr>
      <vt:lpstr>Mangal</vt:lpstr>
      <vt:lpstr>Verdana</vt:lpstr>
      <vt:lpstr>Wingdings</vt:lpstr>
      <vt:lpstr>Wingdings 2</vt:lpstr>
      <vt:lpstr>Wingdings 3</vt:lpstr>
      <vt:lpstr>Concourse</vt:lpstr>
      <vt:lpstr>B.A. III Year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 1st Year Paper - 1</dc:title>
  <dc:creator>Planet</dc:creator>
  <cp:lastModifiedBy>hp</cp:lastModifiedBy>
  <cp:revision>26</cp:revision>
  <dcterms:created xsi:type="dcterms:W3CDTF">2023-02-16T07:48:53Z</dcterms:created>
  <dcterms:modified xsi:type="dcterms:W3CDTF">2023-02-24T06:33:06Z</dcterms:modified>
</cp:coreProperties>
</file>