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60" r:id="rId1"/>
  </p:sldMasterIdLst>
  <p:notesMasterIdLst>
    <p:notesMasterId r:id="rId2"/>
  </p:notesMasterIdLst>
  <p:sldIdLst>
    <p:sldId id="279" r:id="rId3"/>
    <p:sldId id="269" r:id="rId4"/>
    <p:sldId id="270" r:id="rId5"/>
    <p:sldId id="271" r:id="rId6"/>
    <p:sldId id="272" r:id="rId7"/>
    <p:sldId id="273" r:id="rId8"/>
    <p:sldId id="274" r:id="rId9"/>
    <p:sldId id="275" r:id="rId10"/>
    <p:sldId id="276" r:id="rId11"/>
    <p:sldId id="277" r:id="rId12"/>
    <p:sldId id="278" r:id="rId13"/>
  </p:sldIdLst>
  <p:sldSz type="screen4x3" cy="6858000" cx="9144000"/>
  <p:notesSz cx="6858000" cy="9144000"/>
  <p:defaultText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987" autoAdjust="0"/>
    <p:restoredTop sz="94660"/>
  </p:normalViewPr>
  <p:slideViewPr>
    <p:cSldViewPr snapToGrid="0">
      <p:cViewPr varScale="1">
        <p:scale>
          <a:sx n="116" d="100"/>
          <a:sy n="116" d="100"/>
        </p:scale>
        <p:origin x="1446" y="108"/>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tableStyles" Target="tableStyles.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45" name=""/>
        <p:cNvGrpSpPr/>
        <p:nvPr/>
      </p:nvGrpSpPr>
      <p:grpSpPr>
        <a:xfrm>
          <a:off x="0" y="0"/>
          <a:ext cx="0" cy="0"/>
          <a:chOff x="0" y="0"/>
          <a:chExt cx="0" cy="0"/>
        </a:xfrm>
      </p:grpSpPr>
      <p:sp>
        <p:nvSpPr>
          <p:cNvPr id="1048657"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58"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59"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60"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61"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62"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4"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altLang="zh-CN" lang="en-US" smtClean="0"/>
              <a:t>Click to edit Master title style</a:t>
            </a:r>
            <a:endParaRPr dirty="0" lang="en-US"/>
          </a:p>
        </p:txBody>
      </p:sp>
      <p:sp>
        <p:nvSpPr>
          <p:cNvPr id="1048582"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dirty="0" lang="en-US"/>
          </a:p>
        </p:txBody>
      </p:sp>
      <p:sp>
        <p:nvSpPr>
          <p:cNvPr id="1048583"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84" name="Footer Placeholder 4"/>
          <p:cNvSpPr>
            <a:spLocks noGrp="1"/>
          </p:cNvSpPr>
          <p:nvPr>
            <p:ph type="ftr" sz="quarter" idx="11"/>
          </p:nvPr>
        </p:nvSpPr>
        <p:spPr/>
        <p:txBody>
          <a:bodyPr/>
          <a:p>
            <a:endParaRPr altLang="en-US" lang="zh-CN"/>
          </a:p>
        </p:txBody>
      </p:sp>
      <p:sp>
        <p:nvSpPr>
          <p:cNvPr id="1048585"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39" name=""/>
        <p:cNvGrpSpPr/>
        <p:nvPr/>
      </p:nvGrpSpPr>
      <p:grpSpPr>
        <a:xfrm>
          <a:off x="0" y="0"/>
          <a:ext cx="0" cy="0"/>
          <a:chOff x="0" y="0"/>
          <a:chExt cx="0" cy="0"/>
        </a:xfrm>
      </p:grpSpPr>
      <p:sp>
        <p:nvSpPr>
          <p:cNvPr id="1048624" name="Title 1"/>
          <p:cNvSpPr>
            <a:spLocks noGrp="1"/>
          </p:cNvSpPr>
          <p:nvPr>
            <p:ph type="title"/>
          </p:nvPr>
        </p:nvSpPr>
        <p:spPr/>
        <p:txBody>
          <a:bodyPr/>
          <a:p>
            <a:r>
              <a:rPr altLang="zh-CN" lang="en-US" smtClean="0"/>
              <a:t>Click to edit Master title style</a:t>
            </a:r>
            <a:endParaRPr dirty="0" lang="en-US"/>
          </a:p>
        </p:txBody>
      </p:sp>
      <p:sp>
        <p:nvSpPr>
          <p:cNvPr id="1048625"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6"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7" name="Footer Placeholder 4"/>
          <p:cNvSpPr>
            <a:spLocks noGrp="1"/>
          </p:cNvSpPr>
          <p:nvPr>
            <p:ph type="ftr" sz="quarter" idx="11"/>
          </p:nvPr>
        </p:nvSpPr>
        <p:spPr/>
        <p:txBody>
          <a:bodyPr/>
          <a:p>
            <a:endParaRPr altLang="en-US" lang="zh-CN"/>
          </a:p>
        </p:txBody>
      </p:sp>
      <p:sp>
        <p:nvSpPr>
          <p:cNvPr id="1048628"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36" name=""/>
        <p:cNvGrpSpPr/>
        <p:nvPr/>
      </p:nvGrpSpPr>
      <p:grpSpPr>
        <a:xfrm>
          <a:off x="0" y="0"/>
          <a:ext cx="0" cy="0"/>
          <a:chOff x="0" y="0"/>
          <a:chExt cx="0" cy="0"/>
        </a:xfrm>
      </p:grpSpPr>
      <p:sp>
        <p:nvSpPr>
          <p:cNvPr id="1048608"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dirty="0" lang="en-US"/>
          </a:p>
        </p:txBody>
      </p:sp>
      <p:sp>
        <p:nvSpPr>
          <p:cNvPr id="1048609"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10"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1" name="Footer Placeholder 4"/>
          <p:cNvSpPr>
            <a:spLocks noGrp="1"/>
          </p:cNvSpPr>
          <p:nvPr>
            <p:ph type="ftr" sz="quarter" idx="11"/>
          </p:nvPr>
        </p:nvSpPr>
        <p:spPr/>
        <p:txBody>
          <a:bodyPr/>
          <a:p>
            <a:endParaRPr altLang="en-US" lang="zh-CN"/>
          </a:p>
        </p:txBody>
      </p:sp>
      <p:sp>
        <p:nvSpPr>
          <p:cNvPr id="1048612"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37" name=""/>
        <p:cNvGrpSpPr/>
        <p:nvPr/>
      </p:nvGrpSpPr>
      <p:grpSpPr>
        <a:xfrm>
          <a:off x="0" y="0"/>
          <a:ext cx="0" cy="0"/>
          <a:chOff x="0" y="0"/>
          <a:chExt cx="0" cy="0"/>
        </a:xfrm>
      </p:grpSpPr>
      <p:sp>
        <p:nvSpPr>
          <p:cNvPr id="1048613" name="Title 1"/>
          <p:cNvSpPr>
            <a:spLocks noGrp="1"/>
          </p:cNvSpPr>
          <p:nvPr>
            <p:ph type="title"/>
          </p:nvPr>
        </p:nvSpPr>
        <p:spPr/>
        <p:txBody>
          <a:bodyPr/>
          <a:p>
            <a:r>
              <a:rPr altLang="zh-CN" lang="en-US" smtClean="0"/>
              <a:t>Click to edit Master title style</a:t>
            </a:r>
            <a:endParaRPr dirty="0" lang="en-US"/>
          </a:p>
        </p:txBody>
      </p:sp>
      <p:sp>
        <p:nvSpPr>
          <p:cNvPr id="1048614"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15"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6" name="Footer Placeholder 4"/>
          <p:cNvSpPr>
            <a:spLocks noGrp="1"/>
          </p:cNvSpPr>
          <p:nvPr>
            <p:ph type="ftr" sz="quarter" idx="11"/>
          </p:nvPr>
        </p:nvSpPr>
        <p:spPr/>
        <p:txBody>
          <a:bodyPr/>
          <a:p>
            <a:endParaRPr altLang="en-US" lang="zh-CN"/>
          </a:p>
        </p:txBody>
      </p:sp>
      <p:sp>
        <p:nvSpPr>
          <p:cNvPr id="1048617"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40" name=""/>
        <p:cNvGrpSpPr/>
        <p:nvPr/>
      </p:nvGrpSpPr>
      <p:grpSpPr>
        <a:xfrm>
          <a:off x="0" y="0"/>
          <a:ext cx="0" cy="0"/>
          <a:chOff x="0" y="0"/>
          <a:chExt cx="0" cy="0"/>
        </a:xfrm>
      </p:grpSpPr>
      <p:sp>
        <p:nvSpPr>
          <p:cNvPr id="1048629" name="Title 1"/>
          <p:cNvSpPr>
            <a:spLocks noGrp="1"/>
          </p:cNvSpPr>
          <p:nvPr>
            <p:ph type="title"/>
          </p:nvPr>
        </p:nvSpPr>
        <p:spPr>
          <a:xfrm>
            <a:off x="623888" y="1709739"/>
            <a:ext cx="7886700" cy="2852737"/>
          </a:xfrm>
        </p:spPr>
        <p:txBody>
          <a:bodyPr anchor="b"/>
          <a:lstStyle>
            <a:lvl1pPr>
              <a:defRPr sz="6000"/>
            </a:lvl1pPr>
          </a:lstStyle>
          <a:p>
            <a:r>
              <a:rPr altLang="zh-CN" lang="en-US" smtClean="0"/>
              <a:t>Click to edit Master title style</a:t>
            </a:r>
            <a:endParaRPr dirty="0" lang="en-US"/>
          </a:p>
        </p:txBody>
      </p:sp>
      <p:sp>
        <p:nvSpPr>
          <p:cNvPr id="1048630" name="Text Placeholder 2"/>
          <p:cNvSpPr>
            <a:spLocks noGrp="1"/>
          </p:cNvSpPr>
          <p:nvPr>
            <p:ph type="body" idx="1"/>
          </p:nvPr>
        </p:nvSpPr>
        <p:spPr>
          <a:xfrm>
            <a:off x="623888" y="4589464"/>
            <a:ext cx="7886700" cy="1500187"/>
          </a:xfrm>
        </p:spPr>
        <p:txBody>
          <a:bodyPr/>
          <a:lstStyle>
            <a:lvl1pPr indent="0" marL="0">
              <a:buNone/>
              <a:defRPr sz="24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altLang="zh-CN" lang="en-US" smtClean="0"/>
              <a:t>Click to edit Master text styles</a:t>
            </a:r>
          </a:p>
        </p:txBody>
      </p:sp>
      <p:sp>
        <p:nvSpPr>
          <p:cNvPr id="1048631"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2" name="Footer Placeholder 4"/>
          <p:cNvSpPr>
            <a:spLocks noGrp="1"/>
          </p:cNvSpPr>
          <p:nvPr>
            <p:ph type="ftr" sz="quarter" idx="11"/>
          </p:nvPr>
        </p:nvSpPr>
        <p:spPr/>
        <p:txBody>
          <a:bodyPr/>
          <a:p>
            <a:endParaRPr altLang="en-US" lang="zh-CN"/>
          </a:p>
        </p:txBody>
      </p:sp>
      <p:sp>
        <p:nvSpPr>
          <p:cNvPr id="1048633"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41" name=""/>
        <p:cNvGrpSpPr/>
        <p:nvPr/>
      </p:nvGrpSpPr>
      <p:grpSpPr>
        <a:xfrm>
          <a:off x="0" y="0"/>
          <a:ext cx="0" cy="0"/>
          <a:chOff x="0" y="0"/>
          <a:chExt cx="0" cy="0"/>
        </a:xfrm>
      </p:grpSpPr>
      <p:sp>
        <p:nvSpPr>
          <p:cNvPr id="1048634" name="Title 1"/>
          <p:cNvSpPr>
            <a:spLocks noGrp="1"/>
          </p:cNvSpPr>
          <p:nvPr>
            <p:ph type="title"/>
          </p:nvPr>
        </p:nvSpPr>
        <p:spPr/>
        <p:txBody>
          <a:bodyPr/>
          <a:p>
            <a:r>
              <a:rPr altLang="zh-CN" lang="en-US" smtClean="0"/>
              <a:t>Click to edit Master title style</a:t>
            </a:r>
            <a:endParaRPr dirty="0" lang="en-US"/>
          </a:p>
        </p:txBody>
      </p:sp>
      <p:sp>
        <p:nvSpPr>
          <p:cNvPr id="1048635"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6"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7"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8" name="Footer Placeholder 5"/>
          <p:cNvSpPr>
            <a:spLocks noGrp="1"/>
          </p:cNvSpPr>
          <p:nvPr>
            <p:ph type="ftr" sz="quarter" idx="11"/>
          </p:nvPr>
        </p:nvSpPr>
        <p:spPr/>
        <p:txBody>
          <a:bodyPr/>
          <a:p>
            <a:endParaRPr altLang="en-US" lang="zh-CN"/>
          </a:p>
        </p:txBody>
      </p:sp>
      <p:sp>
        <p:nvSpPr>
          <p:cNvPr id="1048639"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42" name=""/>
        <p:cNvGrpSpPr/>
        <p:nvPr/>
      </p:nvGrpSpPr>
      <p:grpSpPr>
        <a:xfrm>
          <a:off x="0" y="0"/>
          <a:ext cx="0" cy="0"/>
          <a:chOff x="0" y="0"/>
          <a:chExt cx="0" cy="0"/>
        </a:xfrm>
      </p:grpSpPr>
      <p:sp>
        <p:nvSpPr>
          <p:cNvPr id="1048640" name="Title 1"/>
          <p:cNvSpPr>
            <a:spLocks noGrp="1"/>
          </p:cNvSpPr>
          <p:nvPr>
            <p:ph type="title"/>
          </p:nvPr>
        </p:nvSpPr>
        <p:spPr>
          <a:xfrm>
            <a:off x="629841" y="365126"/>
            <a:ext cx="7886700" cy="1325563"/>
          </a:xfrm>
        </p:spPr>
        <p:txBody>
          <a:bodyPr/>
          <a:p>
            <a:r>
              <a:rPr altLang="zh-CN" lang="en-US" smtClean="0"/>
              <a:t>Click to edit Master title style</a:t>
            </a:r>
            <a:endParaRPr dirty="0" lang="en-US"/>
          </a:p>
        </p:txBody>
      </p:sp>
      <p:sp>
        <p:nvSpPr>
          <p:cNvPr id="1048641" name="Text Placeholder 2"/>
          <p:cNvSpPr>
            <a:spLocks noGrp="1"/>
          </p:cNvSpPr>
          <p:nvPr>
            <p:ph type="body" idx="1"/>
          </p:nvPr>
        </p:nvSpPr>
        <p:spPr>
          <a:xfrm>
            <a:off x="629842"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42" name="Content Placeholder 3"/>
          <p:cNvSpPr>
            <a:spLocks noGrp="1"/>
          </p:cNvSpPr>
          <p:nvPr>
            <p:ph sz="half" idx="2"/>
          </p:nvPr>
        </p:nvSpPr>
        <p:spPr>
          <a:xfrm>
            <a:off x="629842"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43"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44"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45" name="Date Placeholder 6"/>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46" name="Footer Placeholder 7"/>
          <p:cNvSpPr>
            <a:spLocks noGrp="1"/>
          </p:cNvSpPr>
          <p:nvPr>
            <p:ph type="ftr" sz="quarter" idx="11"/>
          </p:nvPr>
        </p:nvSpPr>
        <p:spPr/>
        <p:txBody>
          <a:bodyPr/>
          <a:p>
            <a:endParaRPr altLang="en-US" lang="zh-CN"/>
          </a:p>
        </p:txBody>
      </p:sp>
      <p:sp>
        <p:nvSpPr>
          <p:cNvPr id="1048647" name="Slide Number Placeholder 8"/>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35" name=""/>
        <p:cNvGrpSpPr/>
        <p:nvPr/>
      </p:nvGrpSpPr>
      <p:grpSpPr>
        <a:xfrm>
          <a:off x="0" y="0"/>
          <a:ext cx="0" cy="0"/>
          <a:chOff x="0" y="0"/>
          <a:chExt cx="0" cy="0"/>
        </a:xfrm>
      </p:grpSpPr>
      <p:sp>
        <p:nvSpPr>
          <p:cNvPr id="1048604" name="Title 1"/>
          <p:cNvSpPr>
            <a:spLocks noGrp="1"/>
          </p:cNvSpPr>
          <p:nvPr>
            <p:ph type="title"/>
          </p:nvPr>
        </p:nvSpPr>
        <p:spPr/>
        <p:txBody>
          <a:bodyPr/>
          <a:p>
            <a:r>
              <a:rPr altLang="zh-CN" lang="en-US" smtClean="0"/>
              <a:t>Click to edit Master title style</a:t>
            </a:r>
            <a:endParaRPr dirty="0" lang="en-US"/>
          </a:p>
        </p:txBody>
      </p:sp>
      <p:sp>
        <p:nvSpPr>
          <p:cNvPr id="1048605" name="Date Placeholder 2"/>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6" name="Footer Placeholder 3"/>
          <p:cNvSpPr>
            <a:spLocks noGrp="1"/>
          </p:cNvSpPr>
          <p:nvPr>
            <p:ph type="ftr" sz="quarter" idx="11"/>
          </p:nvPr>
        </p:nvSpPr>
        <p:spPr/>
        <p:txBody>
          <a:bodyPr/>
          <a:p>
            <a:endParaRPr altLang="en-US" lang="zh-CN"/>
          </a:p>
        </p:txBody>
      </p:sp>
      <p:sp>
        <p:nvSpPr>
          <p:cNvPr id="1048607" name="Slide Number Placeholder 4"/>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43" name=""/>
        <p:cNvGrpSpPr/>
        <p:nvPr/>
      </p:nvGrpSpPr>
      <p:grpSpPr>
        <a:xfrm>
          <a:off x="0" y="0"/>
          <a:ext cx="0" cy="0"/>
          <a:chOff x="0" y="0"/>
          <a:chExt cx="0" cy="0"/>
        </a:xfrm>
      </p:grpSpPr>
      <p:sp>
        <p:nvSpPr>
          <p:cNvPr id="1048648" name="Date Placeholder 1"/>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49" name="Footer Placeholder 2"/>
          <p:cNvSpPr>
            <a:spLocks noGrp="1"/>
          </p:cNvSpPr>
          <p:nvPr>
            <p:ph type="ftr" sz="quarter" idx="11"/>
          </p:nvPr>
        </p:nvSpPr>
        <p:spPr/>
        <p:txBody>
          <a:bodyPr/>
          <a:p>
            <a:endParaRPr altLang="en-US" lang="zh-CN"/>
          </a:p>
        </p:txBody>
      </p:sp>
      <p:sp>
        <p:nvSpPr>
          <p:cNvPr id="1048650" name="Slide Number Placeholder 3"/>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44" name=""/>
        <p:cNvGrpSpPr/>
        <p:nvPr/>
      </p:nvGrpSpPr>
      <p:grpSpPr>
        <a:xfrm>
          <a:off x="0" y="0"/>
          <a:ext cx="0" cy="0"/>
          <a:chOff x="0" y="0"/>
          <a:chExt cx="0" cy="0"/>
        </a:xfrm>
      </p:grpSpPr>
      <p:sp>
        <p:nvSpPr>
          <p:cNvPr id="1048651"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52"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53"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54"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55" name="Footer Placeholder 5"/>
          <p:cNvSpPr>
            <a:spLocks noGrp="1"/>
          </p:cNvSpPr>
          <p:nvPr>
            <p:ph type="ftr" sz="quarter" idx="11"/>
          </p:nvPr>
        </p:nvSpPr>
        <p:spPr/>
        <p:txBody>
          <a:bodyPr/>
          <a:p>
            <a:endParaRPr altLang="en-US" lang="zh-CN"/>
          </a:p>
        </p:txBody>
      </p:sp>
      <p:sp>
        <p:nvSpPr>
          <p:cNvPr id="1048656"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38" name=""/>
        <p:cNvGrpSpPr/>
        <p:nvPr/>
      </p:nvGrpSpPr>
      <p:grpSpPr>
        <a:xfrm>
          <a:off x="0" y="0"/>
          <a:ext cx="0" cy="0"/>
          <a:chOff x="0" y="0"/>
          <a:chExt cx="0" cy="0"/>
        </a:xfrm>
      </p:grpSpPr>
      <p:sp>
        <p:nvSpPr>
          <p:cNvPr id="1048618"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19" name="Picture Placeholder 2"/>
          <p:cNvSpPr>
            <a:spLocks noChangeAspect="1" noGrp="1"/>
          </p:cNvSpPr>
          <p:nvPr>
            <p:ph type="pic" idx="1"/>
          </p:nvPr>
        </p:nvSpPr>
        <p:spPr>
          <a:xfrm>
            <a:off x="3887391" y="987426"/>
            <a:ext cx="4629150" cy="4873625"/>
          </a:xfrm>
        </p:spPr>
        <p:txBody>
          <a:bodyPr anchor="t"/>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altLang="zh-CN" lang="en-US" smtClean="0"/>
              <a:t>Click icon to add picture</a:t>
            </a:r>
            <a:endParaRPr dirty="0" lang="en-US"/>
          </a:p>
        </p:txBody>
      </p:sp>
      <p:sp>
        <p:nvSpPr>
          <p:cNvPr id="1048620"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21"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2" name="Footer Placeholder 5"/>
          <p:cNvSpPr>
            <a:spLocks noGrp="1"/>
          </p:cNvSpPr>
          <p:nvPr>
            <p:ph type="ftr" sz="quarter" idx="11"/>
          </p:nvPr>
        </p:nvSpPr>
        <p:spPr/>
        <p:txBody>
          <a:bodyPr/>
          <a:p>
            <a:endParaRPr altLang="en-US" lang="zh-CN"/>
          </a:p>
        </p:txBody>
      </p:sp>
      <p:sp>
        <p:nvSpPr>
          <p:cNvPr id="1048623"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2"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p:spPr>
        <p:txBody>
          <a:bodyPr anchor="ctr" bIns="45720" lIns="91440" rIns="91440" rtlCol="0" tIns="45720" vert="horz">
            <a:normAutofit/>
          </a:bodyPr>
          <a:p>
            <a:r>
              <a:rPr altLang="zh-CN" lang="en-US" smtClean="0"/>
              <a:t>Click to edit Master title style</a:t>
            </a:r>
            <a:endParaRPr dirty="0" lang="en-US"/>
          </a:p>
        </p:txBody>
      </p:sp>
      <p:sp>
        <p:nvSpPr>
          <p:cNvPr id="1048577" name="Text Placeholder 2"/>
          <p:cNvSpPr>
            <a:spLocks noGrp="1"/>
          </p:cNvSpPr>
          <p:nvPr>
            <p:ph type="body" idx="1"/>
          </p:nvPr>
        </p:nvSpPr>
        <p:spPr>
          <a:xfrm>
            <a:off x="628650" y="1825625"/>
            <a:ext cx="7886700" cy="4351338"/>
          </a:xfrm>
          <a:prstGeom prst="rect"/>
        </p:spPr>
        <p:txBody>
          <a:bodyPr bIns="45720" lIns="91440" rIns="91440" rtlCol="0" tIns="45720" vert="horz">
            <a:normAutofit/>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78" name="Date Placeholder 3"/>
          <p:cNvSpPr>
            <a:spLocks noGrp="1"/>
          </p:cNvSpPr>
          <p:nvPr>
            <p:ph type="dt" sz="half" idx="2"/>
          </p:nvPr>
        </p:nvSpPr>
        <p:spPr>
          <a:xfrm>
            <a:off x="628650" y="6356351"/>
            <a:ext cx="2057400" cy="365125"/>
          </a:xfrm>
          <a:prstGeom prst="rect"/>
        </p:spPr>
        <p:txBody>
          <a:bodyPr anchor="ctr" bIns="45720" lIns="91440" rIns="91440" rtlCol="0" tIns="45720" vert="horz"/>
          <a:lstStyle>
            <a:lvl1pPr algn="l">
              <a:defRPr sz="1200">
                <a:solidFill>
                  <a:schemeClr val="tx1">
                    <a:tint val="75000"/>
                  </a:schemeClr>
                </a:solidFill>
              </a:defRPr>
            </a:lvl1pPr>
          </a:lstStyle>
          <a:p>
            <a:fld id="{70BC1078-46ED-40F9-8930-935BAD7C2B02}" type="datetimeFigureOut">
              <a:rPr altLang="en-US" lang="zh-CN" smtClean="0"/>
              <a:t>2015/5/12</a:t>
            </a:fld>
            <a:endParaRPr altLang="en-US" lang="zh-CN"/>
          </a:p>
        </p:txBody>
      </p:sp>
      <p:sp>
        <p:nvSpPr>
          <p:cNvPr id="1048579" name="Footer Placeholder 4"/>
          <p:cNvSpPr>
            <a:spLocks noGrp="1"/>
          </p:cNvSpPr>
          <p:nvPr>
            <p:ph type="ftr" sz="quarter" idx="3"/>
          </p:nvPr>
        </p:nvSpPr>
        <p:spPr>
          <a:xfrm>
            <a:off x="3028950" y="6356351"/>
            <a:ext cx="3086100" cy="365125"/>
          </a:xfrm>
          <a:prstGeom prst="rect"/>
        </p:spPr>
        <p:txBody>
          <a:bodyPr anchor="ctr" bIns="45720" lIns="91440" rIns="91440" rtlCol="0" tIns="45720" vert="horz"/>
          <a:lstStyle>
            <a:lvl1pPr algn="ctr">
              <a:defRPr sz="1200">
                <a:solidFill>
                  <a:schemeClr val="tx1">
                    <a:tint val="75000"/>
                  </a:schemeClr>
                </a:solidFill>
              </a:defRPr>
            </a:lvl1pPr>
          </a:lstStyle>
          <a:p>
            <a:endParaRPr altLang="en-US" lang="zh-CN"/>
          </a:p>
        </p:txBody>
      </p:sp>
      <p:sp>
        <p:nvSpPr>
          <p:cNvPr id="1048580" name="Slide Number Placeholder 5"/>
          <p:cNvSpPr>
            <a:spLocks noGrp="1"/>
          </p:cNvSpPr>
          <p:nvPr>
            <p:ph type="sldNum" sz="quarter" idx="4"/>
          </p:nvPr>
        </p:nvSpPr>
        <p:spPr>
          <a:xfrm>
            <a:off x="6457950" y="6356351"/>
            <a:ext cx="2057400" cy="365125"/>
          </a:xfrm>
          <a:prstGeom prst="rect"/>
        </p:spPr>
        <p:txBody>
          <a:bodyPr anchor="ctr" bIns="45720" lIns="91440" rIns="91440" rtlCol="0" tIns="45720" vert="horz"/>
          <a:lstStyle>
            <a:lvl1pPr algn="r">
              <a:defRPr sz="1200">
                <a:solidFill>
                  <a:schemeClr val="tx1">
                    <a:tint val="75000"/>
                  </a:schemeClr>
                </a:solidFill>
              </a:defRPr>
            </a:lvl1pPr>
          </a:lstStyle>
          <a:p>
            <a:fld id="{D5B52ADC-5BFA-4FBD-BEE2-16096B7F4166}" type="slidenum">
              <a:rPr altLang="en-US" lang="zh-CN" smtClean="0"/>
              <a:t>‹#›</a:t>
            </a:fld>
            <a:endParaRPr altLang="en-US" lang="zh-CN"/>
          </a:p>
        </p:txBody>
      </p:sp>
    </p:spTree>
  </p:cSld>
  <p:clrMap accent1="accent1" accent2="accent2" accent3="accent3" accent4="accent4" accent5="accent5" accent6="accent6" bg1="lt1" bg2="lt2" tx1="dk1" tx2="dk2"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46" name=""/>
        <p:cNvGrpSpPr/>
        <p:nvPr/>
      </p:nvGrpSpPr>
      <p:grpSpPr>
        <a:xfrm>
          <a:off x="0" y="0"/>
          <a:ext cx="0" cy="0"/>
          <a:chOff x="0" y="0"/>
          <a:chExt cx="0" cy="0"/>
        </a:xfrm>
      </p:grpSpPr>
      <p:sp>
        <p:nvSpPr>
          <p:cNvPr id="1048663" name=""/>
          <p:cNvSpPr>
            <a:spLocks noGrp="1"/>
          </p:cNvSpPr>
          <p:nvPr>
            <p:ph type="ctrTitle"/>
          </p:nvPr>
        </p:nvSpPr>
        <p:spPr>
          <a:xfrm rot="27540">
            <a:off x="690444" y="31111"/>
            <a:ext cx="7772400" cy="1227859"/>
          </a:xfrm>
        </p:spPr>
        <p:txBody>
          <a:bodyPr>
            <a:normAutofit fontScale="90000"/>
          </a:bodyPr>
          <a:p>
            <a:r>
              <a:rPr sz="4800" lang="en-US"/>
              <a:t>B</a:t>
            </a:r>
            <a:r>
              <a:rPr sz="4800" lang="en-US"/>
              <a:t>a</a:t>
            </a:r>
            <a:r>
              <a:rPr sz="4800" lang="en-US"/>
              <a:t>l</a:t>
            </a:r>
            <a:r>
              <a:rPr sz="4800" lang="en-US"/>
              <a:t>i</a:t>
            </a:r>
            <a:r>
              <a:rPr sz="4800" lang="en-US"/>
              <a:t>r</a:t>
            </a:r>
            <a:r>
              <a:rPr sz="4800" lang="en-US"/>
              <a:t>a</a:t>
            </a:r>
            <a:r>
              <a:rPr sz="4800" lang="en-US"/>
              <a:t>m</a:t>
            </a:r>
            <a:r>
              <a:rPr sz="4800" lang="en-US"/>
              <a:t> </a:t>
            </a:r>
            <a:r>
              <a:rPr sz="4800" lang="en-US"/>
              <a:t>p</a:t>
            </a:r>
            <a:r>
              <a:rPr sz="4800" lang="en-US"/>
              <a:t>a</a:t>
            </a:r>
            <a:r>
              <a:rPr sz="4800" lang="en-US"/>
              <a:t>t</a:t>
            </a:r>
            <a:r>
              <a:rPr sz="4800" lang="en-US"/>
              <a:t>i</a:t>
            </a:r>
            <a:r>
              <a:rPr sz="4800" lang="en-US"/>
              <a:t>l</a:t>
            </a:r>
            <a:r>
              <a:rPr sz="4800" lang="en-US"/>
              <a:t> </a:t>
            </a:r>
            <a:r>
              <a:rPr sz="4800" lang="en-US"/>
              <a:t>c</a:t>
            </a:r>
            <a:r>
              <a:rPr sz="4800" lang="en-US"/>
              <a:t>o</a:t>
            </a:r>
            <a:r>
              <a:rPr sz="4800" lang="en-US"/>
              <a:t>l</a:t>
            </a:r>
            <a:r>
              <a:rPr sz="4800" lang="en-US"/>
              <a:t>l</a:t>
            </a:r>
            <a:r>
              <a:rPr sz="4800" lang="en-US"/>
              <a:t>ege </a:t>
            </a:r>
            <a:r>
              <a:rPr sz="4800" lang="en-US"/>
              <a:t>k</a:t>
            </a:r>
            <a:r>
              <a:rPr sz="4800" lang="en-US"/>
              <a:t>i</a:t>
            </a:r>
            <a:r>
              <a:rPr sz="4800" lang="en-US"/>
              <a:t>n</a:t>
            </a:r>
            <a:r>
              <a:rPr sz="4800" lang="en-US"/>
              <a:t>w</a:t>
            </a:r>
            <a:r>
              <a:rPr sz="4800" lang="en-US"/>
              <a:t>a</a:t>
            </a:r>
            <a:r>
              <a:rPr sz="4800" lang="en-US"/>
              <a:t>t</a:t>
            </a:r>
            <a:r>
              <a:rPr sz="4800" lang="en-US"/>
              <a:t>,</a:t>
            </a:r>
            <a:r>
              <a:rPr sz="4800" lang="en-US"/>
              <a:t>D</a:t>
            </a:r>
            <a:r>
              <a:rPr sz="4800" lang="en-US"/>
              <a:t>i</a:t>
            </a:r>
            <a:r>
              <a:rPr sz="4800" lang="en-US"/>
              <a:t>s</a:t>
            </a:r>
            <a:r>
              <a:rPr sz="4800" lang="en-US"/>
              <a:t>t</a:t>
            </a:r>
            <a:r>
              <a:rPr sz="4800" lang="en-US"/>
              <a:t>.</a:t>
            </a:r>
            <a:r>
              <a:rPr sz="4800" lang="en-US"/>
              <a:t>N</a:t>
            </a:r>
            <a:r>
              <a:rPr sz="4800" lang="en-US"/>
              <a:t>a</a:t>
            </a:r>
            <a:r>
              <a:rPr sz="4800" lang="en-US"/>
              <a:t>n</a:t>
            </a:r>
            <a:r>
              <a:rPr sz="4800" lang="en-US"/>
              <a:t>d</a:t>
            </a:r>
            <a:r>
              <a:rPr sz="4800" lang="en-US"/>
              <a:t>e</a:t>
            </a:r>
            <a:r>
              <a:rPr sz="4800" lang="en-US"/>
              <a:t>d</a:t>
            </a:r>
            <a:endParaRPr lang="en-US"/>
          </a:p>
        </p:txBody>
      </p:sp>
      <p:sp>
        <p:nvSpPr>
          <p:cNvPr id="1048664" name=""/>
          <p:cNvSpPr>
            <a:spLocks noGrp="1"/>
          </p:cNvSpPr>
          <p:nvPr>
            <p:ph type="subTitle" idx="1"/>
          </p:nvPr>
        </p:nvSpPr>
        <p:spPr>
          <a:xfrm rot="21108">
            <a:off x="189270" y="1317438"/>
            <a:ext cx="8928165" cy="5463710"/>
          </a:xfrm>
        </p:spPr>
        <p:txBody>
          <a:bodyPr/>
          <a:p>
            <a:r>
              <a:rPr sz="4400" lang="en-US"/>
              <a:t>T</a:t>
            </a:r>
            <a:r>
              <a:rPr sz="4400" lang="en-US"/>
              <a:t>o</a:t>
            </a:r>
            <a:r>
              <a:rPr sz="4400" lang="en-US"/>
              <a:t>p</a:t>
            </a:r>
            <a:r>
              <a:rPr sz="4400" lang="en-US"/>
              <a:t>i</a:t>
            </a:r>
            <a:r>
              <a:rPr sz="4400" lang="en-US"/>
              <a:t>c</a:t>
            </a:r>
            <a:r>
              <a:rPr sz="3200" lang="en-US"/>
              <a:t>:</a:t>
            </a:r>
            <a:r>
              <a:rPr sz="3200" lang="en-US"/>
              <a:t> phylum </a:t>
            </a:r>
            <a:r>
              <a:rPr sz="3200" lang="en-US"/>
              <a:t>P</a:t>
            </a:r>
            <a:r>
              <a:rPr sz="3200" lang="en-US"/>
              <a:t>o</a:t>
            </a:r>
            <a:r>
              <a:rPr sz="3200" lang="en-US"/>
              <a:t>r</a:t>
            </a:r>
            <a:r>
              <a:rPr sz="3200" lang="en-US"/>
              <a:t>i</a:t>
            </a:r>
            <a:r>
              <a:rPr sz="3200" lang="en-US"/>
              <a:t>f</a:t>
            </a:r>
            <a:r>
              <a:rPr sz="3200" lang="en-US"/>
              <a:t>e</a:t>
            </a:r>
            <a:r>
              <a:rPr sz="3200" lang="en-US"/>
              <a:t>r</a:t>
            </a:r>
            <a:r>
              <a:rPr sz="3200" lang="en-US"/>
              <a:t>a</a:t>
            </a:r>
            <a:r>
              <a:rPr sz="3200" lang="en-US"/>
              <a:t>(</a:t>
            </a:r>
            <a:r>
              <a:rPr sz="3200" lang="en-US"/>
              <a:t>g</a:t>
            </a:r>
            <a:r>
              <a:rPr sz="3200" lang="en-US"/>
              <a:t>e</a:t>
            </a:r>
            <a:r>
              <a:rPr sz="3200" lang="en-US"/>
              <a:t>n</a:t>
            </a:r>
            <a:r>
              <a:rPr sz="3200" lang="en-US"/>
              <a:t>e</a:t>
            </a:r>
            <a:r>
              <a:rPr sz="3200" lang="en-US"/>
              <a:t>r</a:t>
            </a:r>
            <a:r>
              <a:rPr sz="3200" lang="en-US"/>
              <a:t>a</a:t>
            </a:r>
            <a:r>
              <a:rPr sz="3200" lang="en-US"/>
              <a:t>l </a:t>
            </a:r>
            <a:r>
              <a:rPr sz="3200" lang="en-US"/>
              <a:t>characteristics </a:t>
            </a:r>
            <a:r>
              <a:rPr sz="3200" lang="en-US"/>
              <a:t>c</a:t>
            </a:r>
            <a:r>
              <a:rPr sz="3200" lang="en-US"/>
              <a:t>l</a:t>
            </a:r>
            <a:r>
              <a:rPr sz="3200" lang="en-US"/>
              <a:t>a</a:t>
            </a:r>
            <a:r>
              <a:rPr sz="3200" lang="en-US"/>
              <a:t>s</a:t>
            </a:r>
            <a:r>
              <a:rPr sz="3200" lang="en-US"/>
              <a:t>s</a:t>
            </a:r>
            <a:r>
              <a:rPr sz="3200" lang="en-US"/>
              <a:t>i</a:t>
            </a:r>
            <a:r>
              <a:rPr sz="3200" lang="en-US"/>
              <a:t>f</a:t>
            </a:r>
            <a:r>
              <a:rPr sz="3200" lang="en-US"/>
              <a:t>i</a:t>
            </a:r>
            <a:r>
              <a:rPr sz="3200" lang="en-US"/>
              <a:t>c</a:t>
            </a:r>
            <a:r>
              <a:rPr sz="3200" lang="en-US"/>
              <a:t>a</a:t>
            </a:r>
            <a:r>
              <a:rPr sz="3200" lang="en-US"/>
              <a:t>t</a:t>
            </a:r>
            <a:r>
              <a:rPr sz="3200" lang="en-US"/>
              <a:t>i</a:t>
            </a:r>
            <a:r>
              <a:rPr sz="3200" lang="en-US"/>
              <a:t>o</a:t>
            </a:r>
            <a:r>
              <a:rPr sz="3200" lang="en-US"/>
              <a:t>n</a:t>
            </a:r>
            <a:r>
              <a:rPr sz="3200" lang="en-US"/>
              <a:t> </a:t>
            </a:r>
            <a:r>
              <a:rPr sz="3200" lang="en-US"/>
              <a:t>a</a:t>
            </a:r>
            <a:r>
              <a:rPr sz="3200" lang="en-US"/>
              <a:t>n</a:t>
            </a:r>
            <a:r>
              <a:rPr sz="3200" lang="en-US"/>
              <a:t>d</a:t>
            </a:r>
            <a:r>
              <a:rPr sz="3200" lang="en-US"/>
              <a:t> </a:t>
            </a:r>
            <a:r>
              <a:rPr sz="3200" lang="en-US"/>
              <a:t>c</a:t>
            </a:r>
            <a:r>
              <a:rPr sz="3200" lang="en-US"/>
              <a:t>a</a:t>
            </a:r>
            <a:r>
              <a:rPr sz="3200" lang="en-US"/>
              <a:t>n</a:t>
            </a:r>
            <a:r>
              <a:rPr sz="3200" lang="en-US"/>
              <a:t>a</a:t>
            </a:r>
            <a:r>
              <a:rPr sz="3200" lang="en-US"/>
              <a:t>l</a:t>
            </a:r>
            <a:r>
              <a:rPr sz="3200" lang="en-US"/>
              <a:t> </a:t>
            </a:r>
            <a:r>
              <a:rPr sz="3200" lang="en-US"/>
              <a:t>s</a:t>
            </a:r>
            <a:r>
              <a:rPr sz="3200" lang="en-US"/>
              <a:t>y</a:t>
            </a:r>
            <a:r>
              <a:rPr sz="3200" lang="en-US"/>
              <a:t>s</a:t>
            </a:r>
            <a:r>
              <a:rPr sz="3200" lang="en-US"/>
              <a:t>t</a:t>
            </a:r>
            <a:r>
              <a:rPr sz="3200" lang="en-US"/>
              <a:t>em</a:t>
            </a:r>
            <a:r>
              <a:rPr sz="3200" lang="en-US"/>
              <a:t>)</a:t>
            </a:r>
            <a:endParaRPr lang="en-US"/>
          </a:p>
          <a:p>
            <a:endParaRPr lang="en-US"/>
          </a:p>
          <a:p>
            <a:endParaRPr lang="en-US"/>
          </a:p>
          <a:p>
            <a:r>
              <a:rPr b="1" sz="3200" lang="en-US">
                <a:solidFill>
                  <a:srgbClr val="6600CC"/>
                </a:solidFill>
              </a:rPr>
              <a:t>Pre</a:t>
            </a:r>
            <a:r>
              <a:rPr b="1" sz="3200" lang="en-US">
                <a:solidFill>
                  <a:srgbClr val="6600CC"/>
                </a:solidFill>
              </a:rPr>
              <a:t>s</a:t>
            </a:r>
            <a:r>
              <a:rPr b="1" sz="3200" lang="en-US">
                <a:solidFill>
                  <a:srgbClr val="6600CC"/>
                </a:solidFill>
              </a:rPr>
              <a:t>e</a:t>
            </a:r>
            <a:r>
              <a:rPr b="1" sz="3200" lang="en-US">
                <a:solidFill>
                  <a:srgbClr val="6600CC"/>
                </a:solidFill>
              </a:rPr>
              <a:t>n</a:t>
            </a:r>
            <a:r>
              <a:rPr b="1" sz="3200" lang="en-US">
                <a:solidFill>
                  <a:srgbClr val="6600CC"/>
                </a:solidFill>
              </a:rPr>
              <a:t>t</a:t>
            </a:r>
            <a:r>
              <a:rPr b="1" sz="3200" lang="en-US">
                <a:solidFill>
                  <a:srgbClr val="6600CC"/>
                </a:solidFill>
              </a:rPr>
              <a:t>e</a:t>
            </a:r>
            <a:r>
              <a:rPr b="1" sz="3200" lang="en-US">
                <a:solidFill>
                  <a:srgbClr val="6600CC"/>
                </a:solidFill>
              </a:rPr>
              <a:t>d</a:t>
            </a:r>
            <a:r>
              <a:rPr b="1" sz="3200" lang="en-US">
                <a:solidFill>
                  <a:srgbClr val="6600CC"/>
                </a:solidFill>
              </a:rPr>
              <a:t> </a:t>
            </a:r>
            <a:r>
              <a:rPr b="1" sz="3200" lang="en-US">
                <a:solidFill>
                  <a:srgbClr val="6600CC"/>
                </a:solidFill>
              </a:rPr>
              <a:t>b</a:t>
            </a:r>
            <a:r>
              <a:rPr b="1" sz="3200" lang="en-US">
                <a:solidFill>
                  <a:srgbClr val="6600CC"/>
                </a:solidFill>
              </a:rPr>
              <a:t>y</a:t>
            </a:r>
            <a:r>
              <a:rPr sz="3200" lang="en-US"/>
              <a:t> </a:t>
            </a:r>
            <a:r>
              <a:rPr sz="3200" lang="en-US"/>
              <a:t>:</a:t>
            </a:r>
            <a:r>
              <a:rPr b="1" sz="3200" lang="en-US">
                <a:solidFill>
                  <a:srgbClr val="FF9900"/>
                </a:solidFill>
              </a:rPr>
              <a:t>m</a:t>
            </a:r>
            <a:r>
              <a:rPr b="1" sz="3200" lang="en-US">
                <a:solidFill>
                  <a:srgbClr val="FF9900"/>
                </a:solidFill>
              </a:rPr>
              <a:t>r</a:t>
            </a:r>
            <a:r>
              <a:rPr sz="3200" lang="en-US"/>
              <a:t>.</a:t>
            </a:r>
            <a:r>
              <a:rPr b="1" sz="3200" lang="en-US">
                <a:solidFill>
                  <a:srgbClr val="FF6600"/>
                </a:solidFill>
              </a:rPr>
              <a:t>P</a:t>
            </a:r>
            <a:r>
              <a:rPr b="1" sz="3200" lang="en-US">
                <a:solidFill>
                  <a:srgbClr val="FF6600"/>
                </a:solidFill>
              </a:rPr>
              <a:t>r</a:t>
            </a:r>
            <a:r>
              <a:rPr b="1" sz="3200" lang="en-US">
                <a:solidFill>
                  <a:srgbClr val="FF6600"/>
                </a:solidFill>
              </a:rPr>
              <a:t>a</a:t>
            </a:r>
            <a:r>
              <a:rPr b="1" sz="3200" lang="en-US">
                <a:solidFill>
                  <a:srgbClr val="FF6600"/>
                </a:solidFill>
              </a:rPr>
              <a:t>d</a:t>
            </a:r>
            <a:r>
              <a:rPr b="1" sz="3200" lang="en-US">
                <a:solidFill>
                  <a:srgbClr val="FF6600"/>
                </a:solidFill>
              </a:rPr>
              <a:t>i</a:t>
            </a:r>
            <a:r>
              <a:rPr b="1" sz="3200" lang="en-US">
                <a:solidFill>
                  <a:srgbClr val="FF6600"/>
                </a:solidFill>
              </a:rPr>
              <a:t>p</a:t>
            </a:r>
            <a:r>
              <a:rPr b="1" sz="3200" lang="en-US">
                <a:solidFill>
                  <a:srgbClr val="FF6600"/>
                </a:solidFill>
              </a:rPr>
              <a:t> </a:t>
            </a:r>
            <a:r>
              <a:rPr b="1" sz="3200" lang="en-US">
                <a:solidFill>
                  <a:srgbClr val="FF6600"/>
                </a:solidFill>
              </a:rPr>
              <a:t>laxman </a:t>
            </a:r>
            <a:r>
              <a:rPr b="1" sz="3200" lang="en-US">
                <a:solidFill>
                  <a:srgbClr val="FF6600"/>
                </a:solidFill>
              </a:rPr>
              <a:t>R</a:t>
            </a:r>
            <a:r>
              <a:rPr b="1" sz="3200" lang="en-US">
                <a:solidFill>
                  <a:srgbClr val="FF6600"/>
                </a:solidFill>
              </a:rPr>
              <a:t>u</a:t>
            </a:r>
            <a:r>
              <a:rPr b="1" sz="3200" lang="en-US">
                <a:solidFill>
                  <a:srgbClr val="FF6600"/>
                </a:solidFill>
              </a:rPr>
              <a:t>d</a:t>
            </a:r>
            <a:r>
              <a:rPr b="1" sz="3200" lang="en-US">
                <a:solidFill>
                  <a:srgbClr val="FF6600"/>
                </a:solidFill>
              </a:rPr>
              <a:t>r</a:t>
            </a:r>
            <a:r>
              <a:rPr b="1" sz="3200" lang="en-US">
                <a:solidFill>
                  <a:srgbClr val="FF6600"/>
                </a:solidFill>
              </a:rPr>
              <a:t>a</a:t>
            </a:r>
            <a:r>
              <a:rPr b="1" sz="3200" lang="en-US">
                <a:solidFill>
                  <a:srgbClr val="FF6600"/>
                </a:solidFill>
              </a:rPr>
              <a:t>s</a:t>
            </a:r>
            <a:r>
              <a:rPr b="1" sz="3200" lang="en-US">
                <a:solidFill>
                  <a:srgbClr val="FF6600"/>
                </a:solidFill>
              </a:rPr>
              <a:t>w</a:t>
            </a:r>
            <a:r>
              <a:rPr b="1" sz="3200" lang="en-US">
                <a:solidFill>
                  <a:srgbClr val="FF6600"/>
                </a:solidFill>
              </a:rPr>
              <a:t>a</a:t>
            </a:r>
            <a:r>
              <a:rPr b="1" sz="3200" lang="en-US">
                <a:solidFill>
                  <a:srgbClr val="FF6600"/>
                </a:solidFill>
              </a:rPr>
              <a:t>d</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33" name=""/>
        <p:cNvGrpSpPr/>
        <p:nvPr/>
      </p:nvGrpSpPr>
      <p:grpSpPr>
        <a:xfrm>
          <a:off x="0" y="0"/>
          <a:ext cx="0" cy="0"/>
          <a:chOff x="0" y="0"/>
          <a:chExt cx="0" cy="0"/>
        </a:xfrm>
      </p:grpSpPr>
      <p:sp>
        <p:nvSpPr>
          <p:cNvPr id="1048600" name=""/>
          <p:cNvSpPr>
            <a:spLocks noGrp="1"/>
          </p:cNvSpPr>
          <p:nvPr>
            <p:ph type="ctrTitle"/>
          </p:nvPr>
        </p:nvSpPr>
        <p:spPr>
          <a:xfrm>
            <a:off x="685800" y="102754"/>
            <a:ext cx="7772400" cy="1231611"/>
          </a:xfrm>
        </p:spPr>
        <p:txBody>
          <a:bodyPr>
            <a:normAutofit/>
          </a:bodyPr>
          <a:p>
            <a:r>
              <a:rPr lang="en-US"/>
              <a:t>C</a:t>
            </a:r>
            <a:r>
              <a:rPr lang="en-US"/>
              <a:t>a</a:t>
            </a:r>
            <a:r>
              <a:rPr lang="en-US"/>
              <a:t>n</a:t>
            </a:r>
            <a:r>
              <a:rPr lang="en-US"/>
              <a:t>a</a:t>
            </a:r>
            <a:r>
              <a:rPr lang="en-US"/>
              <a:t>l</a:t>
            </a:r>
            <a:r>
              <a:rPr lang="en-US"/>
              <a:t> </a:t>
            </a:r>
            <a:r>
              <a:rPr lang="en-US"/>
              <a:t>system </a:t>
            </a:r>
            <a:endParaRPr lang="en-US"/>
          </a:p>
        </p:txBody>
      </p:sp>
      <p:sp>
        <p:nvSpPr>
          <p:cNvPr id="1048601" name=""/>
          <p:cNvSpPr>
            <a:spLocks noGrp="1"/>
          </p:cNvSpPr>
          <p:nvPr>
            <p:ph type="subTitle" idx="1"/>
          </p:nvPr>
        </p:nvSpPr>
        <p:spPr>
          <a:xfrm>
            <a:off x="-272761" y="1251094"/>
            <a:ext cx="9169977" cy="5500399"/>
          </a:xfrm>
        </p:spPr>
        <p:txBody>
          <a:bodyPr/>
          <a:p>
            <a:pPr indent="-342900" marL="342900">
              <a:buFont typeface="Wingdings" charset="2"/>
              <a:buChar char="n"/>
            </a:pPr>
            <a:r>
              <a:rPr lang="en-US"/>
              <a:t>Radial canals: In between two incurrent canals a radial canal is present. It ends blindly to the exterior. It leads into excurrent canal internally. Radial canal is lined with choanocytes or flagellated cells. Hence these chambers are called flagellated chambers.</a:t>
            </a:r>
            <a:endParaRPr lang="en-US"/>
          </a:p>
          <a:p>
            <a:pPr indent="-342900" marL="342900">
              <a:buFont typeface="Wingdings" charset="2"/>
              <a:buChar char="n"/>
            </a:pPr>
            <a:r>
              <a:rPr lang="en-US"/>
              <a:t>Apopyle: Radial canal opens into excurrent canal through an opening called apopyle. The apopyle is also surrounded by Myocytes.</a:t>
            </a:r>
            <a:endParaRPr lang="en-US"/>
          </a:p>
          <a:p>
            <a:pPr indent="-342900" marL="342900">
              <a:buFont typeface="Wingdings" charset="2"/>
              <a:buChar char="n"/>
            </a:pPr>
            <a:r>
              <a:rPr lang="en-US"/>
              <a:t>Excurrent canal: It is short and wide chamber. It opens into spongocoel. This canal is lined with flat epithelial cell like the spongocoel. The board opening between excurrent canal and sponogocoel is also called internal ostium.</a:t>
            </a:r>
            <a:endParaRPr lang="en-US"/>
          </a:p>
          <a:p>
            <a:pPr indent="-342900" marL="342900">
              <a:buFont typeface="Wingdings" charset="2"/>
              <a:buChar char="n"/>
            </a:pPr>
            <a:r>
              <a:rPr lang="en-US"/>
              <a:t>Spongocoel: The central part of the cylinder of sycon will show a hollow cavity called spongocoel. it is lined with epithelial cells. At the apex it opens out through osculum.</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34" name=""/>
        <p:cNvGrpSpPr/>
        <p:nvPr/>
      </p:nvGrpSpPr>
      <p:grpSpPr>
        <a:xfrm>
          <a:off x="0" y="0"/>
          <a:ext cx="0" cy="0"/>
          <a:chOff x="0" y="0"/>
          <a:chExt cx="0" cy="0"/>
        </a:xfrm>
      </p:grpSpPr>
      <p:sp>
        <p:nvSpPr>
          <p:cNvPr id="1048602" name=""/>
          <p:cNvSpPr>
            <a:spLocks noGrp="1"/>
          </p:cNvSpPr>
          <p:nvPr>
            <p:ph type="ctrTitle"/>
          </p:nvPr>
        </p:nvSpPr>
        <p:spPr>
          <a:xfrm>
            <a:off x="685800" y="323561"/>
            <a:ext cx="7772400" cy="1043277"/>
          </a:xfrm>
        </p:spPr>
        <p:txBody>
          <a:bodyPr>
            <a:noAutofit/>
          </a:bodyPr>
          <a:p>
            <a:br>
              <a:rPr sz="4000" lang="en-US"/>
            </a:br>
            <a:r>
              <a:rPr sz="4000" lang="en-US"/>
              <a:t>Functions of</a:t>
            </a:r>
            <a:r>
              <a:rPr sz="4000" lang="en-US"/>
              <a:t> </a:t>
            </a:r>
            <a:r>
              <a:rPr sz="4000" lang="en-US"/>
              <a:t>s</a:t>
            </a:r>
            <a:r>
              <a:rPr sz="4000" lang="en-US"/>
              <a:t>p</a:t>
            </a:r>
            <a:r>
              <a:rPr sz="4000" lang="en-US"/>
              <a:t>o</a:t>
            </a:r>
            <a:r>
              <a:rPr sz="4000" lang="en-US"/>
              <a:t>n</a:t>
            </a:r>
            <a:r>
              <a:rPr sz="4000" lang="en-US"/>
              <a:t>g</a:t>
            </a:r>
            <a:r>
              <a:rPr sz="4000" lang="en-US"/>
              <a:t>e</a:t>
            </a:r>
            <a:r>
              <a:rPr sz="4000" lang="en-US"/>
              <a:t> </a:t>
            </a:r>
            <a:r>
              <a:rPr sz="4000" lang="en-US"/>
              <a:t>c</a:t>
            </a:r>
            <a:r>
              <a:rPr sz="4000" lang="en-US"/>
              <a:t>a</a:t>
            </a:r>
            <a:r>
              <a:rPr sz="4000" lang="en-US"/>
              <a:t>n</a:t>
            </a:r>
            <a:r>
              <a:rPr sz="4000" lang="en-US"/>
              <a:t>a</a:t>
            </a:r>
            <a:r>
              <a:rPr sz="4000" lang="en-US"/>
              <a:t>l</a:t>
            </a:r>
            <a:r>
              <a:rPr sz="4000" lang="en-US"/>
              <a:t> </a:t>
            </a:r>
            <a:r>
              <a:rPr sz="4000" lang="en-US"/>
              <a:t>s</a:t>
            </a:r>
            <a:r>
              <a:rPr sz="4000" lang="en-US"/>
              <a:t>y</a:t>
            </a:r>
            <a:r>
              <a:rPr sz="4000" lang="en-US"/>
              <a:t>s</a:t>
            </a:r>
            <a:r>
              <a:rPr sz="4000" lang="en-US"/>
              <a:t>t</a:t>
            </a:r>
            <a:r>
              <a:rPr sz="4000" lang="en-US"/>
              <a:t>e</a:t>
            </a:r>
            <a:r>
              <a:rPr sz="4000" lang="en-US"/>
              <a:t>m</a:t>
            </a:r>
            <a:r>
              <a:rPr sz="4000" lang="en-US"/>
              <a:t> </a:t>
            </a:r>
            <a:endParaRPr lang="en-US"/>
          </a:p>
        </p:txBody>
      </p:sp>
      <p:sp>
        <p:nvSpPr>
          <p:cNvPr id="1048603" name=""/>
          <p:cNvSpPr>
            <a:spLocks noGrp="1"/>
          </p:cNvSpPr>
          <p:nvPr>
            <p:ph type="subTitle" idx="1"/>
          </p:nvPr>
        </p:nvSpPr>
        <p:spPr>
          <a:xfrm rot="21600000">
            <a:off x="292243" y="2030411"/>
            <a:ext cx="8591984" cy="4701598"/>
          </a:xfrm>
        </p:spPr>
        <p:txBody>
          <a:bodyPr/>
          <a:p>
            <a:pPr indent="-457200" marL="457200">
              <a:buFont typeface="+mj-lt"/>
              <a:buAutoNum type="arabicPeriod" startAt="1"/>
            </a:pPr>
            <a:r>
              <a:rPr lang="en-US"/>
              <a:t>It brings constant supply of water into the body and helps in respiration.</a:t>
            </a:r>
            <a:endParaRPr lang="en-US"/>
          </a:p>
          <a:p>
            <a:pPr indent="-457200" marL="457200">
              <a:buFont typeface="+mj-lt"/>
              <a:buAutoNum type="arabicPeriod" startAt="1"/>
            </a:pPr>
            <a:endParaRPr lang="en-US"/>
          </a:p>
          <a:p>
            <a:pPr indent="-457200" marL="457200">
              <a:buFont typeface="+mj-lt"/>
              <a:buAutoNum type="arabicPeriod" startAt="1"/>
            </a:pPr>
            <a:endParaRPr lang="en-US"/>
          </a:p>
          <a:p>
            <a:pPr indent="-457200" marL="457200">
              <a:buFont typeface="+mj-lt"/>
              <a:buAutoNum type="arabicPeriod" startAt="1"/>
            </a:pPr>
            <a:r>
              <a:rPr lang="en-US"/>
              <a:t> </a:t>
            </a:r>
            <a:r>
              <a:rPr lang="en-US"/>
              <a:t> </a:t>
            </a:r>
            <a:r>
              <a:rPr lang="en-US"/>
              <a:t> </a:t>
            </a:r>
            <a:r>
              <a:rPr lang="en-US"/>
              <a:t>Water brings with in small food particles which are used by the sponge.</a:t>
            </a:r>
            <a:endParaRPr lang="en-US"/>
          </a:p>
          <a:p>
            <a:pPr indent="-457200" marL="457200">
              <a:buFont typeface="+mj-lt"/>
              <a:buAutoNum type="arabicPeriod" startAt="1"/>
            </a:pPr>
            <a:endParaRPr lang="en-US"/>
          </a:p>
          <a:p>
            <a:pPr indent="-457200" marL="457200">
              <a:buFont typeface="+mj-lt"/>
              <a:buAutoNum type="arabicPeriod" startAt="1"/>
            </a:pPr>
            <a:endParaRPr lang="en-US"/>
          </a:p>
          <a:p>
            <a:pPr indent="-457200" marL="457200">
              <a:buFont typeface="+mj-lt"/>
              <a:buAutoNum type="arabicPeriod" startAt="1"/>
            </a:pPr>
            <a:r>
              <a:rPr lang="en-US"/>
              <a:t> </a:t>
            </a:r>
            <a:r>
              <a:rPr lang="en-US"/>
              <a:t> </a:t>
            </a:r>
            <a:r>
              <a:rPr lang="en-US"/>
              <a:t> </a:t>
            </a:r>
            <a:r>
              <a:rPr lang="en-US"/>
              <a:t> </a:t>
            </a:r>
            <a:r>
              <a:rPr lang="en-US"/>
              <a:t>It helps in the process of reproductio</a:t>
            </a:r>
            <a:r>
              <a:rPr lang="en-US"/>
              <a:t>n</a:t>
            </a:r>
            <a:r>
              <a:rPr lang="en-US"/>
              <a:t> </a:t>
            </a:r>
            <a:r>
              <a:rPr lang="en-US"/>
              <a:t>a</a:t>
            </a:r>
            <a:r>
              <a:rPr lang="en-US"/>
              <a:t>n</a:t>
            </a:r>
            <a:r>
              <a:rPr lang="en-US"/>
              <a:t>d</a:t>
            </a:r>
            <a:r>
              <a:rPr lang="en-US"/>
              <a:t> </a:t>
            </a:r>
            <a:r>
              <a:rPr lang="en-US"/>
              <a:t>It helps in the process of discarding waste matter out of the body.</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sp>
        <p:nvSpPr>
          <p:cNvPr id="1048586" name="Title 1"/>
          <p:cNvSpPr>
            <a:spLocks noGrp="1"/>
          </p:cNvSpPr>
          <p:nvPr>
            <p:ph type="ctrTitle"/>
          </p:nvPr>
        </p:nvSpPr>
        <p:spPr>
          <a:xfrm>
            <a:off x="688150" y="95216"/>
            <a:ext cx="7437075" cy="811401"/>
          </a:xfrm>
        </p:spPr>
        <p:txBody>
          <a:bodyPr>
            <a:normAutofit fontScale="90000"/>
          </a:bodyPr>
          <a:p>
            <a:r>
              <a:rPr altLang="zh-CN" lang="en-US"/>
              <a:t>P</a:t>
            </a:r>
            <a:r>
              <a:rPr altLang="zh-CN" lang="en-US"/>
              <a:t>H</a:t>
            </a:r>
            <a:r>
              <a:rPr altLang="zh-CN" lang="en-US"/>
              <a:t>Y</a:t>
            </a:r>
            <a:r>
              <a:rPr altLang="zh-CN" lang="en-US"/>
              <a:t>L</a:t>
            </a:r>
            <a:r>
              <a:rPr altLang="zh-CN" lang="en-US"/>
              <a:t>U</a:t>
            </a:r>
            <a:r>
              <a:rPr altLang="zh-CN" lang="en-US"/>
              <a:t>M</a:t>
            </a:r>
            <a:r>
              <a:rPr altLang="zh-CN" lang="en-US"/>
              <a:t>:</a:t>
            </a:r>
            <a:r>
              <a:rPr altLang="zh-CN" lang="en-US"/>
              <a:t>P</a:t>
            </a:r>
            <a:r>
              <a:rPr altLang="zh-CN" lang="en-US"/>
              <a:t>o</a:t>
            </a:r>
            <a:r>
              <a:rPr altLang="zh-CN" lang="en-US"/>
              <a:t>r</a:t>
            </a:r>
            <a:r>
              <a:rPr altLang="zh-CN" lang="en-US"/>
              <a:t>i</a:t>
            </a:r>
            <a:r>
              <a:rPr altLang="zh-CN" lang="en-US"/>
              <a:t>f</a:t>
            </a:r>
            <a:r>
              <a:rPr altLang="zh-CN" lang="en-US"/>
              <a:t>e</a:t>
            </a:r>
            <a:r>
              <a:rPr altLang="zh-CN" lang="en-US"/>
              <a:t>r</a:t>
            </a:r>
            <a:r>
              <a:rPr altLang="zh-CN" lang="en-US"/>
              <a:t>a</a:t>
            </a:r>
            <a:endParaRPr altLang="zh-CN" lang="en-US"/>
          </a:p>
        </p:txBody>
      </p:sp>
      <p:sp>
        <p:nvSpPr>
          <p:cNvPr id="1048587" name="Subtitle 2"/>
          <p:cNvSpPr>
            <a:spLocks noGrp="1"/>
          </p:cNvSpPr>
          <p:nvPr>
            <p:ph type="subTitle" idx="1"/>
          </p:nvPr>
        </p:nvSpPr>
        <p:spPr>
          <a:xfrm>
            <a:off x="1143000" y="956966"/>
            <a:ext cx="6858000" cy="4300834"/>
          </a:xfrm>
        </p:spPr>
        <p:txBody>
          <a:bodyPr/>
          <a:p>
            <a:r>
              <a:rPr altLang="zh-CN" lang="en-US"/>
              <a:t>Contents:</a:t>
            </a:r>
            <a:r>
              <a:rPr altLang="zh-CN" lang="en-US"/>
              <a:t> </a:t>
            </a:r>
            <a:endParaRPr altLang="zh-CN" lang="en-US"/>
          </a:p>
          <a:p>
            <a:endParaRPr altLang="zh-CN" lang="en-US"/>
          </a:p>
          <a:p>
            <a:r>
              <a:rPr altLang="zh-CN" lang="en-US"/>
              <a:t> </a:t>
            </a:r>
            <a:r>
              <a:rPr altLang="zh-CN" lang="en-US"/>
              <a:t> </a:t>
            </a:r>
            <a:r>
              <a:rPr altLang="zh-CN" lang="en-US"/>
              <a:t> </a:t>
            </a:r>
            <a:r>
              <a:rPr altLang="zh-CN" lang="en-US"/>
              <a:t> </a:t>
            </a:r>
            <a:r>
              <a:rPr altLang="zh-CN" lang="en-US"/>
              <a:t> </a:t>
            </a:r>
            <a:r>
              <a:rPr altLang="zh-CN" lang="en-US"/>
              <a:t> </a:t>
            </a:r>
            <a:r>
              <a:rPr altLang="zh-CN" lang="en-US"/>
              <a:t> </a:t>
            </a:r>
            <a:r>
              <a:rPr altLang="zh-CN" lang="en-US"/>
              <a:t> </a:t>
            </a:r>
            <a:r>
              <a:rPr altLang="zh-CN" lang="en-US"/>
              <a:t> </a:t>
            </a:r>
            <a:r>
              <a:rPr altLang="zh-CN" lang="en-US"/>
              <a:t> </a:t>
            </a:r>
            <a:r>
              <a:rPr altLang="zh-CN" lang="en-US"/>
              <a:t> </a:t>
            </a:r>
            <a:r>
              <a:rPr altLang="zh-CN" lang="en-US"/>
              <a:t> </a:t>
            </a:r>
            <a:r>
              <a:rPr altLang="zh-CN" lang="en-US"/>
              <a:t> </a:t>
            </a:r>
            <a:r>
              <a:rPr altLang="zh-CN" lang="en-US"/>
              <a:t> </a:t>
            </a:r>
            <a:r>
              <a:rPr altLang="zh-CN" lang="en-US"/>
              <a:t> </a:t>
            </a:r>
            <a:r>
              <a:rPr altLang="zh-CN" lang="en-US"/>
              <a:t> </a:t>
            </a:r>
            <a:r>
              <a:rPr altLang="zh-CN" lang="en-US"/>
              <a:t> </a:t>
            </a:r>
            <a:r>
              <a:rPr altLang="zh-CN" lang="en-US"/>
              <a:t>1</a:t>
            </a:r>
            <a:r>
              <a:rPr altLang="zh-CN" lang="en-US"/>
              <a:t> </a:t>
            </a:r>
            <a:r>
              <a:rPr altLang="zh-CN" lang="en-US"/>
              <a:t> </a:t>
            </a:r>
            <a:r>
              <a:rPr altLang="zh-CN" lang="en-US"/>
              <a:t>.General</a:t>
            </a:r>
            <a:r>
              <a:rPr altLang="zh-CN" lang="en-US"/>
              <a:t> </a:t>
            </a:r>
            <a:r>
              <a:rPr altLang="zh-CN" lang="en-US"/>
              <a:t>characteristic</a:t>
            </a:r>
            <a:r>
              <a:rPr altLang="zh-CN" lang="en-US"/>
              <a:t> </a:t>
            </a:r>
            <a:r>
              <a:rPr altLang="zh-CN" lang="en-US"/>
              <a:t>a</a:t>
            </a:r>
            <a:r>
              <a:rPr altLang="zh-CN" lang="en-US"/>
              <a:t>n</a:t>
            </a:r>
            <a:r>
              <a:rPr altLang="zh-CN" lang="en-US"/>
              <a:t>d</a:t>
            </a:r>
            <a:r>
              <a:rPr altLang="zh-CN" lang="en-US"/>
              <a:t> </a:t>
            </a:r>
            <a:r>
              <a:rPr altLang="zh-CN" lang="en-US"/>
              <a:t>c</a:t>
            </a:r>
            <a:r>
              <a:rPr altLang="zh-CN" lang="en-US"/>
              <a:t>l</a:t>
            </a:r>
            <a:r>
              <a:rPr altLang="zh-CN" lang="en-US"/>
              <a:t>a</a:t>
            </a:r>
            <a:r>
              <a:rPr altLang="zh-CN" lang="en-US"/>
              <a:t>s</a:t>
            </a:r>
            <a:r>
              <a:rPr altLang="zh-CN" lang="en-US"/>
              <a:t>s</a:t>
            </a:r>
            <a:r>
              <a:rPr altLang="zh-CN" lang="en-US"/>
              <a:t>i</a:t>
            </a:r>
            <a:r>
              <a:rPr altLang="zh-CN" lang="en-US"/>
              <a:t>fication</a:t>
            </a:r>
            <a:endParaRPr altLang="zh-CN" lang="en-US"/>
          </a:p>
          <a:p>
            <a:r>
              <a:rPr altLang="zh-CN" lang="en-US"/>
              <a:t> </a:t>
            </a:r>
            <a:r>
              <a:rPr altLang="zh-CN" lang="en-US"/>
              <a:t> </a:t>
            </a:r>
            <a:r>
              <a:rPr altLang="zh-CN" lang="en-US"/>
              <a:t> </a:t>
            </a:r>
            <a:r>
              <a:rPr altLang="zh-CN" lang="en-US"/>
              <a:t> </a:t>
            </a:r>
            <a:r>
              <a:rPr altLang="zh-CN" lang="en-US"/>
              <a:t> </a:t>
            </a:r>
            <a:r>
              <a:rPr altLang="zh-CN" lang="en-US"/>
              <a:t> </a:t>
            </a:r>
            <a:r>
              <a:rPr altLang="zh-CN" lang="en-US"/>
              <a:t> </a:t>
            </a:r>
            <a:r>
              <a:rPr altLang="zh-CN" lang="en-US"/>
              <a:t> </a:t>
            </a:r>
            <a:r>
              <a:rPr altLang="zh-CN" lang="en-US"/>
              <a:t> </a:t>
            </a:r>
            <a:r>
              <a:rPr altLang="zh-CN" lang="en-US"/>
              <a:t> </a:t>
            </a:r>
            <a:r>
              <a:rPr altLang="zh-CN" lang="en-US"/>
              <a:t> </a:t>
            </a:r>
            <a:r>
              <a:rPr altLang="zh-CN" lang="en-US"/>
              <a:t> </a:t>
            </a:r>
            <a:r>
              <a:rPr altLang="zh-CN" lang="en-US"/>
              <a:t> </a:t>
            </a:r>
            <a:r>
              <a:rPr altLang="zh-CN" lang="en-US"/>
              <a:t> </a:t>
            </a:r>
            <a:r>
              <a:rPr altLang="zh-CN" lang="en-US"/>
              <a:t> </a:t>
            </a:r>
            <a:r>
              <a:rPr altLang="zh-CN" lang="en-US"/>
              <a:t> </a:t>
            </a:r>
            <a:r>
              <a:rPr altLang="zh-CN" lang="en-US"/>
              <a:t> </a:t>
            </a:r>
            <a:r>
              <a:rPr altLang="zh-CN" lang="en-US"/>
              <a:t>2</a:t>
            </a:r>
            <a:r>
              <a:rPr altLang="zh-CN" lang="en-US"/>
              <a:t>. Habit and Habitat of Sycon</a:t>
            </a:r>
            <a:endParaRPr altLang="zh-CN" lang="en-US"/>
          </a:p>
          <a:p>
            <a:r>
              <a:rPr altLang="zh-CN" lang="en-US"/>
              <a:t> </a:t>
            </a:r>
            <a:r>
              <a:rPr altLang="zh-CN" lang="en-US"/>
              <a:t>3</a:t>
            </a:r>
            <a:r>
              <a:rPr altLang="zh-CN" lang="en-US"/>
              <a:t>. Structure of Sycon</a:t>
            </a:r>
            <a:endParaRPr altLang="zh-CN" lang="en-US"/>
          </a:p>
          <a:p>
            <a:r>
              <a:rPr altLang="zh-CN" lang="en-US"/>
              <a:t> </a:t>
            </a:r>
            <a:r>
              <a:rPr altLang="zh-CN" lang="en-US"/>
              <a:t> </a:t>
            </a:r>
            <a:r>
              <a:rPr altLang="zh-CN" lang="en-US"/>
              <a:t> </a:t>
            </a:r>
            <a:r>
              <a:rPr altLang="zh-CN" lang="en-US"/>
              <a:t> </a:t>
            </a:r>
            <a:r>
              <a:rPr altLang="zh-CN" lang="en-US"/>
              <a:t> </a:t>
            </a:r>
            <a:r>
              <a:rPr altLang="zh-CN" lang="en-US"/>
              <a:t> </a:t>
            </a:r>
            <a:r>
              <a:rPr altLang="zh-CN" lang="en-US"/>
              <a:t> </a:t>
            </a:r>
            <a:r>
              <a:rPr altLang="zh-CN" lang="en-US"/>
              <a:t> </a:t>
            </a:r>
            <a:r>
              <a:rPr altLang="zh-CN" lang="en-US"/>
              <a:t> </a:t>
            </a:r>
            <a:r>
              <a:rPr altLang="zh-CN" lang="en-US"/>
              <a:t>4</a:t>
            </a:r>
            <a:r>
              <a:rPr altLang="zh-CN" lang="en-US"/>
              <a:t>. Canal System of Sycon</a:t>
            </a:r>
            <a:endParaRPr altLang="zh-CN" lang="en-US"/>
          </a:p>
          <a:p>
            <a:endParaRPr altLang="zh-CN"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6" name=""/>
        <p:cNvGrpSpPr/>
        <p:nvPr/>
      </p:nvGrpSpPr>
      <p:grpSpPr>
        <a:xfrm>
          <a:off x="0" y="0"/>
          <a:ext cx="0" cy="0"/>
          <a:chOff x="0" y="0"/>
          <a:chExt cx="0" cy="0"/>
        </a:xfrm>
      </p:grpSpPr>
      <p:sp>
        <p:nvSpPr>
          <p:cNvPr id="1048588" name=""/>
          <p:cNvSpPr>
            <a:spLocks noGrp="1"/>
          </p:cNvSpPr>
          <p:nvPr>
            <p:ph type="ctrTitle"/>
          </p:nvPr>
        </p:nvSpPr>
        <p:spPr>
          <a:xfrm>
            <a:off x="685800" y="1122363"/>
            <a:ext cx="7772400" cy="733946"/>
          </a:xfrm>
        </p:spPr>
        <p:txBody>
          <a:bodyPr>
            <a:noAutofit/>
          </a:bodyPr>
          <a:p>
            <a:r>
              <a:rPr b="1" sz="4000" lang="en-US"/>
              <a:t>G</a:t>
            </a:r>
            <a:r>
              <a:rPr b="1" sz="4000" lang="en-US"/>
              <a:t>e</a:t>
            </a:r>
            <a:r>
              <a:rPr b="1" sz="4000" lang="en-US"/>
              <a:t>n</a:t>
            </a:r>
            <a:r>
              <a:rPr b="1" sz="4000" lang="en-US"/>
              <a:t>e</a:t>
            </a:r>
            <a:r>
              <a:rPr b="1" sz="4000" lang="en-US"/>
              <a:t>r</a:t>
            </a:r>
            <a:r>
              <a:rPr b="1" sz="4000" lang="en-US"/>
              <a:t>a</a:t>
            </a:r>
            <a:r>
              <a:rPr b="1" sz="4000" lang="en-US"/>
              <a:t>l </a:t>
            </a:r>
            <a:r>
              <a:rPr b="1" sz="4000" lang="en-US"/>
              <a:t>characteristics </a:t>
            </a:r>
            <a:r>
              <a:rPr b="1" sz="4000" lang="en-US"/>
              <a:t> </a:t>
            </a:r>
            <a:endParaRPr b="1" lang="en-US"/>
          </a:p>
        </p:txBody>
      </p:sp>
      <p:sp>
        <p:nvSpPr>
          <p:cNvPr id="1048589" name=""/>
          <p:cNvSpPr>
            <a:spLocks noGrp="1"/>
          </p:cNvSpPr>
          <p:nvPr>
            <p:ph type="subTitle" idx="1"/>
          </p:nvPr>
        </p:nvSpPr>
        <p:spPr>
          <a:xfrm>
            <a:off x="829771" y="2517674"/>
            <a:ext cx="7613260" cy="5730457"/>
          </a:xfrm>
        </p:spPr>
        <p:txBody>
          <a:bodyPr>
            <a:normAutofit/>
          </a:bodyPr>
          <a:p>
            <a:pPr indent="-342900" marL="342900">
              <a:buFont typeface="Arial"/>
              <a:buChar char="•"/>
            </a:pPr>
            <a:r>
              <a:rPr sz="2000" lang="en-US"/>
              <a:t>Body shape is vase or cylinder-like, asymmetrical or radially symmetrical</a:t>
            </a:r>
            <a:endParaRPr sz="2000" lang="en-US"/>
          </a:p>
          <a:p>
            <a:pPr indent="-342900" marL="342900">
              <a:buFont typeface="Arial"/>
              <a:buChar char="•"/>
            </a:pPr>
            <a:r>
              <a:rPr sz="2000" lang="en-US"/>
              <a:t>They are sessile and sedentary and grow like plants</a:t>
            </a:r>
            <a:r>
              <a:rPr sz="2000" lang="en-US"/>
              <a:t> </a:t>
            </a:r>
            <a:r>
              <a:rPr sz="2000" lang="en-US"/>
              <a:t>b</a:t>
            </a:r>
            <a:r>
              <a:rPr sz="2000" lang="en-US"/>
              <a:t>u</a:t>
            </a:r>
            <a:r>
              <a:rPr sz="2000" lang="en-US"/>
              <a:t>t</a:t>
            </a:r>
            <a:r>
              <a:rPr sz="2000" lang="en-US"/>
              <a:t> </a:t>
            </a:r>
            <a:r>
              <a:rPr sz="2000" lang="en-US"/>
              <a:t>actual</a:t>
            </a:r>
            <a:r>
              <a:rPr sz="2000" lang="en-US"/>
              <a:t> </a:t>
            </a:r>
            <a:r>
              <a:rPr sz="2000" lang="en-US"/>
              <a:t>a</a:t>
            </a:r>
            <a:r>
              <a:rPr sz="2000" lang="en-US"/>
              <a:t>n</a:t>
            </a:r>
            <a:r>
              <a:rPr sz="2000" lang="en-US"/>
              <a:t>i</a:t>
            </a:r>
            <a:r>
              <a:rPr sz="2000" lang="en-US"/>
              <a:t>m</a:t>
            </a:r>
            <a:r>
              <a:rPr sz="2000" lang="en-US"/>
              <a:t>a</a:t>
            </a:r>
            <a:r>
              <a:rPr sz="2000" lang="en-US"/>
              <a:t>l</a:t>
            </a:r>
            <a:endParaRPr sz="2000" lang="en-US"/>
          </a:p>
          <a:p>
            <a:pPr indent="-342900" marL="342900">
              <a:buFont typeface="Arial"/>
              <a:buChar char="•"/>
            </a:pPr>
            <a:r>
              <a:rPr sz="2000" lang="en-US"/>
              <a:t>Body shape is vase or cylinder-like, asymmetrical or radially symmetrica</a:t>
            </a:r>
            <a:r>
              <a:rPr sz="2000" lang="en-US"/>
              <a:t>l</a:t>
            </a:r>
            <a:endParaRPr sz="2000" lang="en-US"/>
          </a:p>
          <a:p>
            <a:pPr indent="-342900" marL="342900">
              <a:buFont typeface="Arial"/>
              <a:buChar char="•"/>
            </a:pPr>
            <a:r>
              <a:rPr sz="2000" lang="en-US"/>
              <a:t>The body surface is perforated by numerous pores, the ostia through which the water enters the body and one or more large openings, the oscula by which the water passes out.</a:t>
            </a:r>
            <a:endParaRPr sz="2000" lang="en-US"/>
          </a:p>
          <a:p>
            <a:pPr indent="-342900" marL="342900">
              <a:buFont typeface="Arial"/>
              <a:buChar char="•"/>
            </a:pPr>
            <a:r>
              <a:rPr sz="2000" lang="en-US"/>
              <a:t>Multicellular body consisting of outer ectoderm and inner endoderm with an intermediate layer of mesenchyme, therefore, diploblastic animals.</a:t>
            </a:r>
            <a:endParaRPr sz="2000" lang="en-US"/>
          </a:p>
          <a:p>
            <a:pPr indent="-342900" marL="342900">
              <a:buFont typeface="Arial"/>
              <a:buChar char="•"/>
            </a:pPr>
            <a:r>
              <a:rPr sz="2000" lang="en-US"/>
              <a:t>Mouth absent, digestion intracellular; excretory and respiratory </a:t>
            </a:r>
            <a:endParaRPr sz="2000" lang="en-US"/>
          </a:p>
          <a:p>
            <a:pPr indent="-342900" marL="342900">
              <a:buFont typeface="Arial"/>
              <a:buChar char="•"/>
            </a:pPr>
            <a:r>
              <a:rPr sz="2000" lang="en-US"/>
              <a:t>orga</a:t>
            </a:r>
            <a:r>
              <a:rPr sz="2000" lang="en-US"/>
              <a:t>The nervous and sensory cells are probably not differentiated.</a:t>
            </a:r>
            <a:r>
              <a:rPr sz="2000" lang="en-US"/>
              <a:t>ns absent.</a:t>
            </a:r>
            <a:endParaRPr sz="2000"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27" name=""/>
        <p:cNvGrpSpPr/>
        <p:nvPr/>
      </p:nvGrpSpPr>
      <p:grpSpPr>
        <a:xfrm>
          <a:off x="0" y="0"/>
          <a:ext cx="0" cy="0"/>
          <a:chOff x="0" y="0"/>
          <a:chExt cx="0" cy="0"/>
        </a:xfrm>
      </p:grpSpPr>
      <p:sp>
        <p:nvSpPr>
          <p:cNvPr id="1048590" name=""/>
          <p:cNvSpPr>
            <a:spLocks noGrp="1"/>
          </p:cNvSpPr>
          <p:nvPr>
            <p:ph type="ctrTitle"/>
          </p:nvPr>
        </p:nvSpPr>
        <p:spPr>
          <a:xfrm>
            <a:off x="685800" y="499411"/>
            <a:ext cx="7772400" cy="1202338"/>
          </a:xfrm>
        </p:spPr>
        <p:txBody>
          <a:bodyPr/>
          <a:p>
            <a:r>
              <a:rPr lang="en-US"/>
              <a:t>C</a:t>
            </a:r>
            <a:r>
              <a:rPr lang="en-US"/>
              <a:t>l</a:t>
            </a:r>
            <a:r>
              <a:rPr lang="en-US"/>
              <a:t>a</a:t>
            </a:r>
            <a:r>
              <a:rPr lang="en-US"/>
              <a:t>s</a:t>
            </a:r>
            <a:r>
              <a:rPr lang="en-US"/>
              <a:t>s</a:t>
            </a:r>
            <a:r>
              <a:rPr lang="en-US"/>
              <a:t>i</a:t>
            </a:r>
            <a:r>
              <a:rPr lang="en-US"/>
              <a:t>f</a:t>
            </a:r>
            <a:r>
              <a:rPr lang="en-US"/>
              <a:t>ication </a:t>
            </a:r>
            <a:endParaRPr lang="en-US"/>
          </a:p>
        </p:txBody>
      </p:sp>
      <p:sp>
        <p:nvSpPr>
          <p:cNvPr id="1048591" name=""/>
          <p:cNvSpPr>
            <a:spLocks noGrp="1"/>
          </p:cNvSpPr>
          <p:nvPr>
            <p:ph type="subTitle" idx="1"/>
          </p:nvPr>
        </p:nvSpPr>
        <p:spPr>
          <a:xfrm>
            <a:off x="856332" y="1672541"/>
            <a:ext cx="7326592" cy="5172957"/>
          </a:xfrm>
        </p:spPr>
        <p:txBody>
          <a:bodyPr>
            <a:normAutofit/>
          </a:bodyPr>
          <a:p>
            <a:r>
              <a:rPr lang="en-US"/>
              <a:t>Class I. Calcarea (L., Calx = Lime) or Calcispongiae:</a:t>
            </a:r>
            <a:endParaRPr lang="en-US"/>
          </a:p>
          <a:p>
            <a:r>
              <a:rPr lang="en-US"/>
              <a:t>(L., calx = lime,Gr., spongos = sponge):</a:t>
            </a:r>
            <a:endParaRPr lang="en-US"/>
          </a:p>
          <a:p>
            <a:pPr indent="-457200" marL="457200">
              <a:buFont typeface="+mj-lt"/>
              <a:buAutoNum type="arabicPeriod" startAt="1"/>
            </a:pPr>
            <a:r>
              <a:rPr lang="en-US"/>
              <a:t>They have a skeleton of separate calcareous spicules which are monaxon or tetraxon; tetraxon spicules lose one ray to become triadiate.</a:t>
            </a:r>
            <a:endParaRPr lang="en-US"/>
          </a:p>
          <a:p>
            <a:pPr indent="-457200" marL="457200">
              <a:buFont typeface="+mj-lt"/>
              <a:buAutoNum type="arabicPeriod" startAt="1"/>
            </a:pPr>
            <a:r>
              <a:rPr lang="en-US"/>
              <a:t>They are solitary or colonial; body shape vase-like or cylindrical.</a:t>
            </a:r>
            <a:endParaRPr lang="en-US"/>
          </a:p>
          <a:p>
            <a:pPr indent="-457200" marL="457200">
              <a:buFont typeface="+mj-lt"/>
              <a:buAutoNum type="arabicPeriod" startAt="1"/>
            </a:pPr>
            <a:r>
              <a:rPr lang="en-US"/>
              <a:t>They may show asconoid, syconoid, or leuconoid structure</a:t>
            </a:r>
            <a:endParaRPr lang="en-US"/>
          </a:p>
          <a:p>
            <a:pPr indent="-457200" marL="457200">
              <a:buFont typeface="+mj-lt"/>
              <a:buAutoNum type="arabicPeriod" startAt="1"/>
            </a:pPr>
            <a:r>
              <a:rPr lang="en-US"/>
              <a:t>They are dull-coloured sponges less than 15 cm in size</a:t>
            </a:r>
            <a:endParaRPr lang="en-US"/>
          </a:p>
          <a:p>
            <a:pPr indent="-457200" marL="457200">
              <a:buFont typeface="+mj-lt"/>
              <a:buAutoNum type="arabicPeriod" startAt="1"/>
            </a:pPr>
            <a:r>
              <a:rPr lang="en-US"/>
              <a:t>They occur in shallow waters in all oceans</a:t>
            </a:r>
            <a:r>
              <a:rPr lang="en-US"/>
              <a:t>.</a:t>
            </a:r>
            <a:r>
              <a:rPr lang="en-US"/>
              <a:t>.</a:t>
            </a:r>
            <a:r>
              <a:rPr lang="en-US"/>
              <a:t>.</a:t>
            </a:r>
            <a:r>
              <a:rPr lang="en-US"/>
              <a:t>.</a:t>
            </a:r>
            <a:r>
              <a:rPr lang="en-US"/>
              <a:t>.</a:t>
            </a:r>
            <a:r>
              <a:rPr lang="en-US"/>
              <a:t>.</a:t>
            </a:r>
            <a:r>
              <a:rPr lang="en-US"/>
              <a:t>.</a:t>
            </a:r>
            <a:r>
              <a:rPr lang="en-US"/>
              <a:t>.</a:t>
            </a:r>
            <a:r>
              <a:rPr lang="en-US"/>
              <a:t>E</a:t>
            </a:r>
            <a:r>
              <a:rPr lang="en-US"/>
              <a:t>x</a:t>
            </a:r>
            <a:r>
              <a:rPr lang="en-US"/>
              <a:t>a</a:t>
            </a:r>
            <a:r>
              <a:rPr lang="en-US"/>
              <a:t>m</a:t>
            </a:r>
            <a:r>
              <a:rPr lang="en-US"/>
              <a:t>p</a:t>
            </a:r>
            <a:r>
              <a:rPr lang="en-US"/>
              <a:t>l</a:t>
            </a:r>
            <a:r>
              <a:rPr lang="en-US"/>
              <a:t>e</a:t>
            </a:r>
            <a:r>
              <a:rPr lang="en-US"/>
              <a:t> </a:t>
            </a:r>
            <a:r>
              <a:rPr lang="en-US"/>
              <a:t>:</a:t>
            </a:r>
            <a:r>
              <a:rPr lang="en-US"/>
              <a:t>s</a:t>
            </a:r>
            <a:r>
              <a:rPr lang="en-US"/>
              <a:t>y</a:t>
            </a:r>
            <a:r>
              <a:rPr lang="en-US"/>
              <a:t>con or Scypha, Grantia </a:t>
            </a:r>
            <a:r>
              <a:rPr lang="en-US"/>
              <a:t> </a:t>
            </a:r>
            <a:r>
              <a:rPr lang="en-US"/>
              <a:t> </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28" name=""/>
        <p:cNvGrpSpPr/>
        <p:nvPr/>
      </p:nvGrpSpPr>
      <p:grpSpPr>
        <a:xfrm>
          <a:off x="0" y="0"/>
          <a:ext cx="0" cy="0"/>
          <a:chOff x="0" y="0"/>
          <a:chExt cx="0" cy="0"/>
        </a:xfrm>
      </p:grpSpPr>
      <p:sp>
        <p:nvSpPr>
          <p:cNvPr id="1048592" name=""/>
          <p:cNvSpPr>
            <a:spLocks noGrp="1"/>
          </p:cNvSpPr>
          <p:nvPr>
            <p:ph type="ctrTitle"/>
          </p:nvPr>
        </p:nvSpPr>
        <p:spPr>
          <a:xfrm>
            <a:off x="685800" y="200169"/>
            <a:ext cx="7772400" cy="845233"/>
          </a:xfrm>
        </p:spPr>
        <p:txBody>
          <a:bodyPr>
            <a:normAutofit fontScale="90000"/>
          </a:bodyPr>
          <a:p>
            <a:pPr indent="-857250" marL="862013">
              <a:buFont typeface="Wingdings" charset="2"/>
              <a:buChar char="n"/>
            </a:pPr>
            <a:r>
              <a:rPr lang="en-US"/>
              <a:t>C</a:t>
            </a:r>
            <a:r>
              <a:rPr lang="en-US"/>
              <a:t>l</a:t>
            </a:r>
            <a:r>
              <a:rPr lang="en-US"/>
              <a:t>a</a:t>
            </a:r>
            <a:r>
              <a:rPr lang="en-US"/>
              <a:t>s</a:t>
            </a:r>
            <a:r>
              <a:rPr lang="en-US"/>
              <a:t>s</a:t>
            </a:r>
            <a:r>
              <a:rPr lang="en-US"/>
              <a:t>:</a:t>
            </a:r>
            <a:r>
              <a:rPr lang="en-US"/>
              <a:t>Hexactinellida</a:t>
            </a:r>
            <a:endParaRPr lang="en-US"/>
          </a:p>
        </p:txBody>
      </p:sp>
      <p:sp>
        <p:nvSpPr>
          <p:cNvPr id="1048593" name=""/>
          <p:cNvSpPr>
            <a:spLocks noGrp="1"/>
          </p:cNvSpPr>
          <p:nvPr>
            <p:ph type="subTitle" idx="1"/>
          </p:nvPr>
        </p:nvSpPr>
        <p:spPr>
          <a:xfrm>
            <a:off x="0" y="1045402"/>
            <a:ext cx="8916699" cy="5623791"/>
          </a:xfrm>
        </p:spPr>
        <p:txBody>
          <a:bodyPr>
            <a:normAutofit fontScale="95833" lnSpcReduction="20000"/>
          </a:bodyPr>
          <a:p>
            <a:pPr indent="-342900" marL="342900">
              <a:buFont typeface="Wingdings" charset="2"/>
              <a:buChar char="n"/>
            </a:pPr>
            <a:r>
              <a:rPr sz="2400" lang="en-US"/>
              <a:t> </a:t>
            </a:r>
            <a:r>
              <a:rPr sz="2400" lang="en-US"/>
              <a:t> </a:t>
            </a:r>
            <a:r>
              <a:rPr sz="2400" lang="en-US"/>
              <a:t> </a:t>
            </a:r>
            <a:r>
              <a:rPr sz="2400" lang="en-US"/>
              <a:t> </a:t>
            </a:r>
            <a:r>
              <a:rPr sz="2400" lang="en-US"/>
              <a:t> </a:t>
            </a:r>
            <a:r>
              <a:rPr sz="2400" lang="en-US"/>
              <a:t> </a:t>
            </a:r>
            <a:r>
              <a:rPr sz="2400" lang="en-US"/>
              <a:t>They are called glass sponges; skeleton is of siliceous spicules which are triaxon with six rays. In some the spicules are fused to form a lattice-like skeleton.</a:t>
            </a:r>
            <a:endParaRPr sz="2400" lang="en-US"/>
          </a:p>
          <a:p>
            <a:pPr indent="-342900" marL="342900">
              <a:buFont typeface="Wingdings" charset="2"/>
              <a:buChar char="n"/>
            </a:pPr>
            <a:r>
              <a:rPr lang="en-US"/>
              <a:t>There is no epidermal epithelium</a:t>
            </a:r>
            <a:r>
              <a:rPr lang="en-US"/>
              <a:t> </a:t>
            </a:r>
            <a:r>
              <a:rPr lang="en-US"/>
              <a:t>c</a:t>
            </a:r>
            <a:r>
              <a:rPr lang="en-US"/>
              <a:t>hoanocytes line finger-shaped chambers</a:t>
            </a:r>
            <a:endParaRPr sz="2400" lang="en-US"/>
          </a:p>
          <a:p>
            <a:pPr indent="-342900" marL="342900">
              <a:buFont typeface="Wingdings" charset="2"/>
              <a:buChar char="n"/>
            </a:pPr>
            <a:r>
              <a:rPr lang="en-US"/>
              <a:t>They are cylindrical or funnel-shaped and are found in deep tropical seas, they grow up to one metre</a:t>
            </a:r>
            <a:endParaRPr sz="2400" lang="en-US"/>
          </a:p>
          <a:p>
            <a:pPr indent="-342900" marL="342900">
              <a:buFont typeface="Wingdings" charset="2"/>
              <a:buChar char="n"/>
            </a:pPr>
            <a:endParaRPr sz="2400" lang="en-US"/>
          </a:p>
          <a:p>
            <a:pPr indent="-342900" marL="342900">
              <a:buFont typeface="Wingdings" charset="2"/>
              <a:buChar char="n"/>
            </a:pPr>
            <a:r>
              <a:rPr sz="2400" lang="en-US"/>
              <a:t>Order 1. Hexasterophora</a:t>
            </a:r>
            <a:endParaRPr sz="2400" lang="en-US"/>
          </a:p>
          <a:p>
            <a:pPr indent="-342900" marL="342900">
              <a:buFont typeface="Wingdings" charset="2"/>
              <a:buChar char="n"/>
            </a:pPr>
            <a:endParaRPr sz="2400" lang="en-US"/>
          </a:p>
          <a:p>
            <a:pPr indent="-342900" marL="342900">
              <a:buFont typeface="Wingdings" charset="2"/>
              <a:buChar char="n"/>
            </a:pPr>
            <a:r>
              <a:rPr sz="2400" lang="en-US"/>
              <a:t>E</a:t>
            </a:r>
            <a:r>
              <a:rPr sz="2400" lang="en-US"/>
              <a:t>x</a:t>
            </a:r>
            <a:r>
              <a:rPr sz="2400" lang="en-US"/>
              <a:t>a</a:t>
            </a:r>
            <a:r>
              <a:rPr sz="2400" lang="en-US"/>
              <a:t>m</a:t>
            </a:r>
            <a:r>
              <a:rPr sz="2400" lang="en-US"/>
              <a:t>p</a:t>
            </a:r>
            <a:r>
              <a:rPr sz="2400" lang="en-US"/>
              <a:t>l</a:t>
            </a:r>
            <a:r>
              <a:rPr sz="2400" lang="en-US"/>
              <a:t>e</a:t>
            </a:r>
            <a:r>
              <a:rPr sz="2400" lang="en-US"/>
              <a:t>:</a:t>
            </a:r>
            <a:r>
              <a:rPr sz="2400" lang="en-US"/>
              <a:t>Euplectella, Farnera.</a:t>
            </a:r>
            <a:endParaRPr sz="2400" lang="en-US"/>
          </a:p>
          <a:p>
            <a:pPr indent="-342900" marL="342900">
              <a:buFont typeface="Wingdings" charset="2"/>
              <a:buChar char="n"/>
            </a:pPr>
            <a:endParaRPr sz="2400" lang="en-US"/>
          </a:p>
          <a:p>
            <a:pPr indent="-342900" marL="342900">
              <a:buFont typeface="Wingdings" charset="2"/>
              <a:buChar char="n"/>
            </a:pPr>
            <a:r>
              <a:rPr lang="en-US"/>
              <a:t>Order 2. Amphidiscophora</a:t>
            </a:r>
            <a:endParaRPr sz="2400" lang="en-US"/>
          </a:p>
          <a:p>
            <a:pPr indent="-342900" marL="342900">
              <a:buFont typeface="Wingdings" charset="2"/>
              <a:buChar char="n"/>
            </a:pPr>
            <a:r>
              <a:rPr sz="2400" lang="en-US"/>
              <a:t>Examples</a:t>
            </a:r>
            <a:r>
              <a:rPr sz="2400" lang="en-US"/>
              <a:t>Hyalonema, Pheronema.</a:t>
            </a:r>
            <a:endParaRPr sz="2400"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29" name=""/>
        <p:cNvGrpSpPr/>
        <p:nvPr/>
      </p:nvGrpSpPr>
      <p:grpSpPr>
        <a:xfrm>
          <a:off x="0" y="0"/>
          <a:ext cx="0" cy="0"/>
          <a:chOff x="0" y="0"/>
          <a:chExt cx="0" cy="0"/>
        </a:xfrm>
      </p:grpSpPr>
      <p:sp>
        <p:nvSpPr>
          <p:cNvPr id="1048594" name=""/>
          <p:cNvSpPr>
            <a:spLocks noGrp="1"/>
          </p:cNvSpPr>
          <p:nvPr>
            <p:ph type="ctrTitle"/>
          </p:nvPr>
        </p:nvSpPr>
        <p:spPr>
          <a:xfrm>
            <a:off x="685800" y="18328"/>
            <a:ext cx="7772400" cy="1179657"/>
          </a:xfrm>
        </p:spPr>
        <p:txBody>
          <a:bodyPr>
            <a:normAutofit fontScale="90000"/>
          </a:bodyPr>
          <a:p>
            <a:r>
              <a:rPr lang="en-US"/>
              <a:t>Class III. Demospongiae </a:t>
            </a:r>
            <a:endParaRPr lang="en-US"/>
          </a:p>
        </p:txBody>
      </p:sp>
      <p:sp>
        <p:nvSpPr>
          <p:cNvPr id="1048595" name=""/>
          <p:cNvSpPr>
            <a:spLocks noGrp="1"/>
          </p:cNvSpPr>
          <p:nvPr>
            <p:ph type="subTitle" idx="1"/>
          </p:nvPr>
        </p:nvSpPr>
        <p:spPr>
          <a:xfrm>
            <a:off x="305233" y="1504373"/>
            <a:ext cx="8760835" cy="5312063"/>
          </a:xfrm>
        </p:spPr>
        <p:txBody>
          <a:bodyPr/>
          <a:p>
            <a:pPr indent="-342900" marL="342900">
              <a:buFont typeface="Wingdings" charset="2"/>
              <a:buChar char="n"/>
            </a:pPr>
            <a:r>
              <a:rPr lang="en-US"/>
              <a:t> </a:t>
            </a:r>
            <a:r>
              <a:rPr lang="en-US"/>
              <a:t> </a:t>
            </a:r>
            <a:r>
              <a:rPr lang="en-US"/>
              <a:t> </a:t>
            </a:r>
            <a:r>
              <a:rPr lang="en-US"/>
              <a:t>It contains the largest number of sponge species. Large-sized, solitary or colonial.</a:t>
            </a:r>
            <a:endParaRPr lang="en-US"/>
          </a:p>
          <a:p>
            <a:pPr indent="-342900" marL="342900">
              <a:buFont typeface="Wingdings" charset="2"/>
              <a:buChar char="n"/>
            </a:pPr>
            <a:r>
              <a:rPr lang="en-US"/>
              <a:t>The skeleton may be of spongin fibres or of spongin fibres with siliceous spicules or there may be no skeleton.</a:t>
            </a:r>
            <a:endParaRPr lang="en-US"/>
          </a:p>
          <a:p>
            <a:pPr indent="-342900" marL="342900">
              <a:buFont typeface="Wingdings" charset="2"/>
              <a:buChar char="n"/>
            </a:pPr>
            <a:r>
              <a:rPr lang="en-US"/>
              <a:t> </a:t>
            </a:r>
            <a:r>
              <a:rPr lang="en-US"/>
              <a:t> </a:t>
            </a:r>
            <a:r>
              <a:rPr lang="en-US"/>
              <a:t>Body shape is irregular and the canal system is of leucon type.</a:t>
            </a:r>
            <a:endParaRPr lang="en-US"/>
          </a:p>
          <a:p>
            <a:pPr indent="-342900" marL="342900">
              <a:buFont typeface="Wingdings" charset="2"/>
              <a:buChar char="n"/>
            </a:pPr>
            <a:r>
              <a:rPr lang="en-US"/>
              <a:t> </a:t>
            </a:r>
            <a:r>
              <a:rPr lang="en-US"/>
              <a:t> </a:t>
            </a:r>
            <a:r>
              <a:rPr lang="en-US"/>
              <a:t> </a:t>
            </a:r>
            <a:r>
              <a:rPr lang="en-US"/>
              <a:t> </a:t>
            </a:r>
            <a:r>
              <a:rPr lang="en-US"/>
              <a:t>Generally marine, few freshwater forms</a:t>
            </a:r>
            <a:r>
              <a:rPr lang="en-US"/>
              <a:t>,</a:t>
            </a:r>
            <a:r>
              <a:rPr lang="en-US"/>
              <a:t>Canal system is leuconoid type</a:t>
            </a:r>
            <a:endParaRPr lang="en-US"/>
          </a:p>
          <a:p>
            <a:pPr indent="-342900" marL="342900">
              <a:buFont typeface="Arial"/>
              <a:buChar char="•"/>
            </a:pPr>
            <a:r>
              <a:rPr lang="en-US"/>
              <a:t> </a:t>
            </a:r>
            <a:r>
              <a:rPr lang="en-US"/>
              <a:t>Subclass I. Tetractinellid</a:t>
            </a:r>
            <a:endParaRPr lang="en-US"/>
          </a:p>
          <a:p>
            <a:pPr indent="-342900" marL="342900">
              <a:buFont typeface="Arial"/>
              <a:buChar char="•"/>
            </a:pPr>
            <a:r>
              <a:rPr lang="en-US"/>
              <a:t>Sponges are mostly solid and simple rounded cushion-like flattened in shape usually without branches.</a:t>
            </a:r>
            <a:endParaRPr lang="en-US"/>
          </a:p>
          <a:p>
            <a:pPr indent="-342900" marL="342900">
              <a:buFont typeface="Arial"/>
              <a:buChar char="•"/>
            </a:pPr>
            <a:r>
              <a:rPr lang="en-US"/>
              <a:t>Order 1. Myxospongida</a:t>
            </a:r>
            <a:endParaRPr lang="en-US"/>
          </a:p>
          <a:p>
            <a:pPr indent="-342900" marL="342900">
              <a:buFont typeface="Arial"/>
              <a:buChar char="•"/>
            </a:pPr>
            <a:r>
              <a:rPr lang="en-US"/>
              <a:t>E</a:t>
            </a:r>
            <a:r>
              <a:rPr lang="en-US"/>
              <a:t>x</a:t>
            </a:r>
            <a:r>
              <a:rPr lang="en-US"/>
              <a:t>a</a:t>
            </a:r>
            <a:r>
              <a:rPr lang="en-US"/>
              <a:t>m</a:t>
            </a:r>
            <a:r>
              <a:rPr lang="en-US"/>
              <a:t>p</a:t>
            </a:r>
            <a:r>
              <a:rPr lang="en-US"/>
              <a:t>l</a:t>
            </a:r>
            <a:r>
              <a:rPr lang="en-US"/>
              <a:t>e</a:t>
            </a:r>
            <a:r>
              <a:rPr lang="en-US"/>
              <a:t>-</a:t>
            </a:r>
            <a:r>
              <a:rPr lang="en-US"/>
              <a:t>-</a:t>
            </a:r>
            <a:r>
              <a:rPr lang="en-US"/>
              <a:t>Oscarella, Halisarca.</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0" name=""/>
        <p:cNvGrpSpPr/>
        <p:nvPr/>
      </p:nvGrpSpPr>
      <p:grpSpPr>
        <a:xfrm>
          <a:off x="0" y="0"/>
          <a:ext cx="0" cy="0"/>
          <a:chOff x="0" y="0"/>
          <a:chExt cx="0" cy="0"/>
        </a:xfrm>
      </p:grpSpPr>
      <p:sp>
        <p:nvSpPr>
          <p:cNvPr id="1048596" name=""/>
          <p:cNvSpPr>
            <a:spLocks noGrp="1"/>
          </p:cNvSpPr>
          <p:nvPr>
            <p:ph type="ctrTitle"/>
          </p:nvPr>
        </p:nvSpPr>
        <p:spPr>
          <a:xfrm>
            <a:off x="685800" y="174192"/>
            <a:ext cx="7772400" cy="809480"/>
          </a:xfrm>
        </p:spPr>
        <p:txBody>
          <a:bodyPr>
            <a:normAutofit fontScale="90000"/>
          </a:bodyPr>
          <a:p>
            <a:r>
              <a:rPr lang="en-US"/>
              <a:t>Subclass III. Keratosa</a:t>
            </a:r>
            <a:endParaRPr lang="en-US"/>
          </a:p>
        </p:txBody>
      </p:sp>
      <p:sp>
        <p:nvSpPr>
          <p:cNvPr id="1048597" name=""/>
          <p:cNvSpPr>
            <a:spLocks noGrp="1"/>
          </p:cNvSpPr>
          <p:nvPr>
            <p:ph type="subTitle" idx="1"/>
          </p:nvPr>
        </p:nvSpPr>
        <p:spPr>
          <a:xfrm rot="21600000">
            <a:off x="194913" y="983671"/>
            <a:ext cx="8949086" cy="5793057"/>
          </a:xfrm>
        </p:spPr>
        <p:txBody>
          <a:bodyPr/>
          <a:p>
            <a:pPr indent="-342900" marL="342900">
              <a:buFont typeface="Wingdings" charset="2"/>
              <a:buChar char="n"/>
            </a:pPr>
            <a:r>
              <a:rPr lang="en-US"/>
              <a:t>Body is rounded and massive with a number of conspicuous oscula.</a:t>
            </a:r>
            <a:endParaRPr lang="en-US"/>
          </a:p>
          <a:p>
            <a:pPr indent="-342900" marL="342900">
              <a:buFont typeface="Wingdings" charset="2"/>
              <a:buChar char="n"/>
            </a:pPr>
            <a:r>
              <a:rPr lang="en-US"/>
              <a:t>Skeleton composed of network of spongin fibres</a:t>
            </a:r>
            <a:r>
              <a:rPr lang="en-US"/>
              <a:t> </a:t>
            </a:r>
            <a:r>
              <a:rPr lang="en-US"/>
              <a:t>,</a:t>
            </a:r>
            <a:r>
              <a:rPr lang="en-US"/>
              <a:t>Siliceous spicules are absent</a:t>
            </a:r>
            <a:endParaRPr lang="en-US"/>
          </a:p>
          <a:p>
            <a:pPr indent="-342900" marL="342900">
              <a:buFont typeface="Wingdings" charset="2"/>
              <a:buChar char="n"/>
            </a:pPr>
            <a:endParaRPr lang="en-US"/>
          </a:p>
          <a:p>
            <a:pPr indent="-342900" marL="342900">
              <a:buFont typeface="Wingdings" charset="2"/>
              <a:buChar char="n"/>
            </a:pPr>
            <a:endParaRPr lang="en-US"/>
          </a:p>
          <a:p>
            <a:pPr indent="-342900" marL="342900">
              <a:buFont typeface="Wingdings" charset="2"/>
              <a:buChar char="n"/>
            </a:pPr>
            <a:endParaRPr lang="en-US"/>
          </a:p>
          <a:p>
            <a:pPr indent="-342900" marL="342900">
              <a:buFont typeface="Wingdings" charset="2"/>
              <a:buChar char="n"/>
            </a:pPr>
            <a:r>
              <a:rPr lang="en-US"/>
              <a:t>Examples</a:t>
            </a:r>
            <a:r>
              <a:rPr lang="en-US"/>
              <a:t>:</a:t>
            </a:r>
            <a:r>
              <a:rPr lang="en-US"/>
              <a:t>Euspongia, Hippospongia</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1" name=""/>
        <p:cNvGrpSpPr/>
        <p:nvPr/>
      </p:nvGrpSpPr>
      <p:grpSpPr>
        <a:xfrm>
          <a:off x="0" y="0"/>
          <a:ext cx="0" cy="0"/>
          <a:chOff x="0" y="0"/>
          <a:chExt cx="0" cy="0"/>
        </a:xfrm>
      </p:grpSpPr>
      <p:sp>
        <p:nvSpPr>
          <p:cNvPr id="1048598" name=""/>
          <p:cNvSpPr>
            <a:spLocks noGrp="1"/>
          </p:cNvSpPr>
          <p:nvPr>
            <p:ph type="ctrTitle"/>
          </p:nvPr>
        </p:nvSpPr>
        <p:spPr>
          <a:xfrm>
            <a:off x="685800" y="472931"/>
            <a:ext cx="7772400" cy="608157"/>
          </a:xfrm>
        </p:spPr>
        <p:txBody>
          <a:bodyPr>
            <a:normAutofit fontScale="90000"/>
          </a:bodyPr>
          <a:p>
            <a:r>
              <a:rPr lang="en-US"/>
              <a:t>Canal System in</a:t>
            </a:r>
            <a:r>
              <a:rPr lang="en-US"/>
              <a:t> </a:t>
            </a:r>
            <a:r>
              <a:rPr lang="en-US"/>
              <a:t>s</a:t>
            </a:r>
            <a:r>
              <a:rPr lang="en-US"/>
              <a:t>y</a:t>
            </a:r>
            <a:r>
              <a:rPr lang="en-US"/>
              <a:t>c</a:t>
            </a:r>
            <a:r>
              <a:rPr lang="en-US"/>
              <a:t>o</a:t>
            </a:r>
            <a:r>
              <a:rPr lang="en-US"/>
              <a:t>n</a:t>
            </a:r>
            <a:endParaRPr lang="en-US"/>
          </a:p>
        </p:txBody>
      </p:sp>
      <p:sp>
        <p:nvSpPr>
          <p:cNvPr id="1048599" name=""/>
          <p:cNvSpPr>
            <a:spLocks noGrp="1"/>
          </p:cNvSpPr>
          <p:nvPr>
            <p:ph type="subTitle" idx="1"/>
          </p:nvPr>
        </p:nvSpPr>
        <p:spPr>
          <a:xfrm rot="21600000">
            <a:off x="176155" y="1454273"/>
            <a:ext cx="8968654" cy="5461086"/>
          </a:xfrm>
        </p:spPr>
        <p:txBody>
          <a:bodyPr/>
          <a:p>
            <a:pPr indent="-342900" marL="342900">
              <a:buFont typeface="Wingdings" charset="2"/>
              <a:buChar char="n"/>
            </a:pPr>
            <a:r>
              <a:rPr lang="en-US"/>
              <a:t>Ostia: The body wall is folded. In between two folds an incurrent canal is present. The opening of incurrent canal shows a pore membrane. This will show one or two ostia, through which water enters into the incurrent canals. The ostium is surrounded by myocytes. These amoebocytes will work as sphincters. They can close these openings or open them to regulate the inflow of water</a:t>
            </a:r>
            <a:endParaRPr lang="en-US"/>
          </a:p>
          <a:p>
            <a:pPr indent="-342900" marL="342900">
              <a:buFont typeface="Wingdings" charset="2"/>
              <a:buChar char="n"/>
            </a:pPr>
            <a:r>
              <a:rPr lang="en-US"/>
              <a:t>Incurrent canals: In between two folds of the body wall an incurrent canal is present. These canals end blindly towards inside. This is lined inside by pinacocytes. These are flat cells and are contractile.</a:t>
            </a:r>
            <a:endParaRPr lang="en-US"/>
          </a:p>
          <a:p>
            <a:pPr indent="-342900" marL="342900">
              <a:buFont typeface="Wingdings" charset="2"/>
              <a:buChar char="n"/>
            </a:pPr>
            <a:r>
              <a:rPr lang="en-US"/>
              <a:t>Prosopyles: The incurrent canal opens into the radial canal through prosopyles’.</a:t>
            </a:r>
            <a:endParaRPr lang="en-US"/>
          </a:p>
          <a:p>
            <a:pPr indent="-342900" marL="342900">
              <a:buFont typeface="Wingdings" charset="2"/>
              <a:buChar char="n"/>
            </a:pP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32" name=""/>
        <p:cNvGrpSpPr/>
        <p:nvPr/>
      </p:nvGrpSpPr>
      <p:grpSpPr>
        <a:xfrm>
          <a:off x="0" y="0"/>
          <a:ext cx="0" cy="0"/>
          <a:chOff x="0" y="0"/>
          <a:chExt cx="0" cy="0"/>
        </a:xfrm>
      </p:grpSpPr>
      <p:pic>
        <p:nvPicPr>
          <p:cNvPr id="2097152" name=""/>
          <p:cNvPicPr>
            <a:picLocks/>
          </p:cNvPicPr>
          <p:nvPr/>
        </p:nvPicPr>
        <p:blipFill>
          <a:blip xmlns:r="http://schemas.openxmlformats.org/officeDocument/2006/relationships" r:embed="rId1"/>
          <a:stretch>
            <a:fillRect/>
          </a:stretch>
        </p:blipFill>
        <p:spPr>
          <a:xfrm>
            <a:off x="1104585" y="0"/>
            <a:ext cx="8039414" cy="7214856"/>
          </a:xfrm>
          <a:prstGeom prst="rect"/>
        </p:spPr>
      </p:pic>
    </p:spTree>
  </p:cSld>
  <p:clrMapOvr>
    <a:masterClrMapping/>
  </p:clrMapOvr>
</p:sld>
</file>

<file path=ppt/theme/theme1.xml><?xml version="1.0" encoding="utf-8"?>
<a:theme xmlns:a="http://schemas.openxmlformats.org/drawingml/2006/main" name="Office Theme">
  <a:themeElements>
    <a:clrScheme name="Office Them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WPS Office</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creator>RMX1825</dc:creator>
  <dcterms:created xsi:type="dcterms:W3CDTF">2015-05-11T00:30:45Z</dcterms:created>
  <dcterms:modified xsi:type="dcterms:W3CDTF">2023-02-17T02:52:19Z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242eaa49d67f4e42a9a91521f3ed32fe</vt:lpwstr>
  </property>
</Properties>
</file>