
<file path=[Content_Types].xml><?xml version="1.0" encoding="utf-8"?>
<Types xmlns="http://schemas.openxmlformats.org/package/2006/content-types">
  <Default Extension="rels" ContentType="application/vnd.openxmlformats-package.relationships+xml"/>
  <Default Extension="xml" ContentType="application/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officeDocument/2006/relationships/extended-properties" Target="docProps/app.xml"/><Relationship Id="rId3" Type="http://schemas.openxmlformats.org/package/2006/relationships/metadata/core-properties" Target="docProps/core.xml"/><Relationship Id="rId4" Type="http://schemas.openxmlformats.org/officeDocument/2006/relationships/custom-properties" Target="docProps/custom.xml"/></Relationships>
</file>

<file path=ppt/presentation.xml><?xml version="1.0" encoding="utf-8"?>
<p:presentation xmlns:p="http://schemas.openxmlformats.org/presentationml/2006/main" xmlns:r="http://schemas.openxmlformats.org/officeDocument/2006/relationships" xmlns:a="http://schemas.openxmlformats.org/drawingml/2006/main" saveSubsetFonts="1">
  <p:sldMasterIdLst>
    <p:sldMasterId id="2147483672" r:id="rId1"/>
  </p:sldMasterIdLst>
  <p:notesMasterIdLst>
    <p:notesMasterId r:id="rId2"/>
  </p:notesMasterIdLst>
  <p:sldIdLst>
    <p:sldId id="266" r:id="rId3"/>
    <p:sldId id="268" r:id="rId4"/>
    <p:sldId id="269" r:id="rId5"/>
    <p:sldId id="270" r:id="rId6"/>
    <p:sldId id="272" r:id="rId7"/>
    <p:sldId id="273" r:id="rId8"/>
    <p:sldId id="274" r:id="rId9"/>
    <p:sldId id="275" r:id="rId10"/>
  </p:sldIdLst>
  <p:sldSz type="screen4x3" cy="6858000" cx="9144000"/>
  <p:notesSz cx="6858000" cy="9144000"/>
  <p:defaultTextStyle>
    <a:defPPr>
      <a:defRPr lang="zh-CN"/>
    </a:defPPr>
    <a:lvl1pPr algn="l" defTabSz="914400" eaLnBrk="1" hangingPunct="1" latinLnBrk="0" marL="0" rtl="0">
      <a:defRPr sz="1800" kern="1200">
        <a:solidFill>
          <a:schemeClr val="tx1"/>
        </a:solidFill>
        <a:latin typeface="+mn-lt"/>
        <a:ea typeface="+mn-ea"/>
        <a:cs typeface="+mn-cs"/>
      </a:defRPr>
    </a:lvl1pPr>
    <a:lvl2pPr algn="l" defTabSz="914400" eaLnBrk="1" hangingPunct="1" latinLnBrk="0" marL="457200" rtl="0">
      <a:defRPr sz="1800" kern="1200">
        <a:solidFill>
          <a:schemeClr val="tx1"/>
        </a:solidFill>
        <a:latin typeface="+mn-lt"/>
        <a:ea typeface="+mn-ea"/>
        <a:cs typeface="+mn-cs"/>
      </a:defRPr>
    </a:lvl2pPr>
    <a:lvl3pPr algn="l" defTabSz="914400" eaLnBrk="1" hangingPunct="1" latinLnBrk="0" marL="914400" rtl="0">
      <a:defRPr sz="1800" kern="1200">
        <a:solidFill>
          <a:schemeClr val="tx1"/>
        </a:solidFill>
        <a:latin typeface="+mn-lt"/>
        <a:ea typeface="+mn-ea"/>
        <a:cs typeface="+mn-cs"/>
      </a:defRPr>
    </a:lvl3pPr>
    <a:lvl4pPr algn="l" defTabSz="914400" eaLnBrk="1" hangingPunct="1" latinLnBrk="0" marL="1371600" rtl="0">
      <a:defRPr sz="1800" kern="1200">
        <a:solidFill>
          <a:schemeClr val="tx1"/>
        </a:solidFill>
        <a:latin typeface="+mn-lt"/>
        <a:ea typeface="+mn-ea"/>
        <a:cs typeface="+mn-cs"/>
      </a:defRPr>
    </a:lvl4pPr>
    <a:lvl5pPr algn="l" defTabSz="914400" eaLnBrk="1" hangingPunct="1" latinLnBrk="0" marL="1828800" rtl="0">
      <a:defRPr sz="1800" kern="1200">
        <a:solidFill>
          <a:schemeClr val="tx1"/>
        </a:solidFill>
        <a:latin typeface="+mn-lt"/>
        <a:ea typeface="+mn-ea"/>
        <a:cs typeface="+mn-cs"/>
      </a:defRPr>
    </a:lvl5pPr>
    <a:lvl6pPr algn="l" defTabSz="914400" eaLnBrk="1" hangingPunct="1" latinLnBrk="0" marL="2286000" rtl="0">
      <a:defRPr sz="1800" kern="1200">
        <a:solidFill>
          <a:schemeClr val="tx1"/>
        </a:solidFill>
        <a:latin typeface="+mn-lt"/>
        <a:ea typeface="+mn-ea"/>
        <a:cs typeface="+mn-cs"/>
      </a:defRPr>
    </a:lvl6pPr>
    <a:lvl7pPr algn="l" defTabSz="914400" eaLnBrk="1" hangingPunct="1" latinLnBrk="0" marL="2743200" rtl="0">
      <a:defRPr sz="1800" kern="1200">
        <a:solidFill>
          <a:schemeClr val="tx1"/>
        </a:solidFill>
        <a:latin typeface="+mn-lt"/>
        <a:ea typeface="+mn-ea"/>
        <a:cs typeface="+mn-cs"/>
      </a:defRPr>
    </a:lvl7pPr>
    <a:lvl8pPr algn="l" defTabSz="914400" eaLnBrk="1" hangingPunct="1" latinLnBrk="0" marL="3200400" rtl="0">
      <a:defRPr sz="1800" kern="1200">
        <a:solidFill>
          <a:schemeClr val="tx1"/>
        </a:solidFill>
        <a:latin typeface="+mn-lt"/>
        <a:ea typeface="+mn-ea"/>
        <a:cs typeface="+mn-cs"/>
      </a:defRPr>
    </a:lvl8pPr>
    <a:lvl9pPr algn="l" defTabSz="914400" eaLnBrk="1" hangingPunct="1" latinLnBrk="0" marL="3657600" rtl="0">
      <a:defRPr sz="1800" kern="1200">
        <a:solidFill>
          <a:schemeClr val="tx1"/>
        </a:solidFill>
        <a:latin typeface="+mn-lt"/>
        <a:ea typeface="+mn-ea"/>
        <a:cs typeface="+mn-cs"/>
      </a:defRPr>
    </a:lvl9pPr>
  </p:defaultTextStyle>
</p:presentation>
</file>

<file path=ppt/presProps.xml><?xml version="1.0" encoding="utf-8"?>
<p:presentationPr xmlns:p="http://schemas.openxmlformats.org/presentationml/2006/main" xmlns:r="http://schemas.openxmlformats.org/officeDocument/2006/relationships" xmlns:a="http://schemas.openxmlformats.org/drawingml/2006/main"/>
</file>

<file path=ppt/tableStyles.xml><?xml version="1.0" encoding="utf-8"?>
<a:tblStyleLst xmlns:a="http://schemas.openxmlformats.org/drawingml/2006/main" def="{5C22544A-7EE6-4342-B048-85BDC9FD1C3A}"/>
</file>

<file path=ppt/viewProps.xml><?xml version="1.0" encoding="utf-8"?>
<p:viewPr xmlns:p="http://schemas.openxmlformats.org/presentationml/2006/main" xmlns:r="http://schemas.openxmlformats.org/officeDocument/2006/relationships" xmlns:a="http://schemas.openxmlformats.org/drawingml/2006/main">
  <p:normalViewPr horzBarState="maximized">
    <p:restoredLeft sz="15987" autoAdjust="0"/>
    <p:restoredTop sz="94660"/>
  </p:normalViewPr>
  <p:slideViewPr>
    <p:cSldViewPr snapToGrid="0">
      <p:cViewPr varScale="1">
        <p:scale>
          <a:sx n="116" d="100"/>
          <a:sy n="116" d="100"/>
        </p:scale>
        <p:origin x="1446" y="108"/>
      </p:cViewPr>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notesMaster" Target="notesMasters/notesMaster1.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 Id="rId9" Type="http://schemas.openxmlformats.org/officeDocument/2006/relationships/slide" Target="slides/slide7.xml"/><Relationship Id="rId10" Type="http://schemas.openxmlformats.org/officeDocument/2006/relationships/slide" Target="slides/slide8.xml"/><Relationship Id="rId11" Type="http://schemas.openxmlformats.org/officeDocument/2006/relationships/tableStyles" Target="tableStyles.xml"/><Relationship Id="rId12" Type="http://schemas.openxmlformats.org/officeDocument/2006/relationships/presProps" Target="presProps.xml"/><Relationship Id="rId13" Type="http://schemas.openxmlformats.org/officeDocument/2006/relationships/viewProps" Target="viewProps.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27" name=""/>
        <p:cNvGrpSpPr/>
        <p:nvPr/>
      </p:nvGrpSpPr>
      <p:grpSpPr>
        <a:xfrm>
          <a:off x="0" y="0"/>
          <a:ext cx="0" cy="0"/>
          <a:chOff x="0" y="0"/>
          <a:chExt cx="0" cy="0"/>
        </a:xfrm>
      </p:grpSpPr>
      <p:sp>
        <p:nvSpPr>
          <p:cNvPr id="1048641" name="Rectangle 2"/>
          <p:cNvSpPr>
            <a:spLocks noGrp="1" noChangeArrowheads="1"/>
          </p:cNvSpPr>
          <p:nvPr>
            <p:ph type="hdr" sz="quarter"/>
          </p:nvPr>
        </p:nvSpPr>
        <p:spPr bwMode="auto">
          <a:xfrm>
            <a:off x="2" y="1"/>
            <a:ext cx="3076575" cy="512763"/>
          </a:xfrm>
          <a:prstGeom prst="rect"/>
          <a:noFill/>
          <a:ln w="9525">
            <a:noFill/>
            <a:miter lim="800000"/>
            <a:headEnd/>
            <a:tailEnd/>
          </a:ln>
          <a:effectLst/>
        </p:spPr>
        <p:txBody>
          <a:bodyPr anchor="t" anchorCtr="0" bIns="45745" compatLnSpc="1" lIns="91492" numCol="1" rIns="91492" tIns="45745" vert="horz" wrap="square">
            <a:prstTxWarp prst="textNoShape"/>
          </a:bodyPr>
          <a:lstStyle>
            <a:lvl1pPr algn="l">
              <a:defRPr sz="1100"/>
            </a:lvl1pPr>
          </a:lstStyle>
          <a:p>
            <a:endParaRPr lang="en-US"/>
          </a:p>
        </p:txBody>
      </p:sp>
      <p:sp>
        <p:nvSpPr>
          <p:cNvPr id="1048642" name="Rectangle 3"/>
          <p:cNvSpPr>
            <a:spLocks noGrp="1" noChangeArrowheads="1"/>
          </p:cNvSpPr>
          <p:nvPr>
            <p:ph type="dt" idx="1"/>
          </p:nvPr>
        </p:nvSpPr>
        <p:spPr bwMode="auto">
          <a:xfrm>
            <a:off x="4021139" y="1"/>
            <a:ext cx="3076575" cy="512763"/>
          </a:xfrm>
          <a:prstGeom prst="rect"/>
          <a:noFill/>
          <a:ln w="9525">
            <a:noFill/>
            <a:miter lim="800000"/>
            <a:headEnd/>
            <a:tailEnd/>
          </a:ln>
          <a:effectLst/>
        </p:spPr>
        <p:txBody>
          <a:bodyPr anchor="t" anchorCtr="0" bIns="45745" compatLnSpc="1" lIns="91492" numCol="1" rIns="91492" tIns="45745" vert="horz" wrap="square">
            <a:prstTxWarp prst="textNoShape"/>
          </a:bodyPr>
          <a:lstStyle>
            <a:lvl1pPr algn="r">
              <a:defRPr sz="1100"/>
            </a:lvl1pPr>
          </a:lstStyle>
          <a:p>
            <a:endParaRPr lang="en-US"/>
          </a:p>
        </p:txBody>
      </p:sp>
      <p:sp>
        <p:nvSpPr>
          <p:cNvPr id="1048643" name="Rectangle 4"/>
          <p:cNvSpPr>
            <a:spLocks noChangeAspect="1" noRot="1" noGrp="1" noChangeArrowheads="1" noTextEdit="1"/>
          </p:cNvSpPr>
          <p:nvPr>
            <p:ph type="sldImg" idx="2"/>
          </p:nvPr>
        </p:nvSpPr>
        <p:spPr bwMode="auto">
          <a:xfrm>
            <a:off x="990600" y="766763"/>
            <a:ext cx="5118100" cy="3838575"/>
          </a:xfrm>
          <a:prstGeom prst="rect"/>
          <a:noFill/>
          <a:ln w="9525">
            <a:solidFill>
              <a:srgbClr val="000000"/>
            </a:solidFill>
            <a:miter lim="800000"/>
            <a:headEnd/>
            <a:tailEnd/>
          </a:ln>
          <a:effectLst/>
        </p:spPr>
      </p:sp>
      <p:sp>
        <p:nvSpPr>
          <p:cNvPr id="1048644" name="Rectangle 5"/>
          <p:cNvSpPr>
            <a:spLocks noGrp="1" noChangeArrowheads="1"/>
          </p:cNvSpPr>
          <p:nvPr>
            <p:ph type="body" sz="quarter" idx="3"/>
          </p:nvPr>
        </p:nvSpPr>
        <p:spPr bwMode="auto">
          <a:xfrm>
            <a:off x="709614" y="4862514"/>
            <a:ext cx="5680075" cy="4605337"/>
          </a:xfrm>
          <a:prstGeom prst="rect"/>
          <a:noFill/>
          <a:ln w="9525">
            <a:noFill/>
            <a:miter lim="800000"/>
            <a:headEnd/>
            <a:tailEnd/>
          </a:ln>
          <a:effectLst/>
        </p:spPr>
        <p:txBody>
          <a:bodyPr anchor="t" anchorCtr="0" bIns="45745" compatLnSpc="1" lIns="91492" numCol="1" rIns="91492" tIns="45745" vert="horz" wrap="square">
            <a:prstTxWarp prst="textNoShape"/>
          </a:bodyPr>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48645" name="Rectangle 6"/>
          <p:cNvSpPr>
            <a:spLocks noGrp="1" noChangeArrowheads="1"/>
          </p:cNvSpPr>
          <p:nvPr>
            <p:ph type="ftr" sz="quarter" idx="4"/>
          </p:nvPr>
        </p:nvSpPr>
        <p:spPr bwMode="auto">
          <a:xfrm>
            <a:off x="2" y="9720264"/>
            <a:ext cx="3076575" cy="512762"/>
          </a:xfrm>
          <a:prstGeom prst="rect"/>
          <a:noFill/>
          <a:ln w="9525">
            <a:noFill/>
            <a:miter lim="800000"/>
            <a:headEnd/>
            <a:tailEnd/>
          </a:ln>
          <a:effectLst/>
        </p:spPr>
        <p:txBody>
          <a:bodyPr anchor="b" anchorCtr="0" bIns="45745" compatLnSpc="1" lIns="91492" numCol="1" rIns="91492" tIns="45745" vert="horz" wrap="square">
            <a:prstTxWarp prst="textNoShape"/>
          </a:bodyPr>
          <a:lstStyle>
            <a:lvl1pPr algn="l">
              <a:defRPr sz="1100"/>
            </a:lvl1pPr>
          </a:lstStyle>
          <a:p>
            <a:endParaRPr lang="en-US"/>
          </a:p>
        </p:txBody>
      </p:sp>
      <p:sp>
        <p:nvSpPr>
          <p:cNvPr id="1048646" name="Rectangle 7"/>
          <p:cNvSpPr>
            <a:spLocks noGrp="1" noChangeArrowheads="1"/>
          </p:cNvSpPr>
          <p:nvPr>
            <p:ph type="sldNum" sz="quarter" idx="5"/>
          </p:nvPr>
        </p:nvSpPr>
        <p:spPr bwMode="auto">
          <a:xfrm>
            <a:off x="4021139" y="9720264"/>
            <a:ext cx="3076575" cy="512762"/>
          </a:xfrm>
          <a:prstGeom prst="rect"/>
          <a:noFill/>
          <a:ln w="9525">
            <a:noFill/>
            <a:miter lim="800000"/>
            <a:headEnd/>
            <a:tailEnd/>
          </a:ln>
          <a:effectLst/>
        </p:spPr>
        <p:txBody>
          <a:bodyPr anchor="b" anchorCtr="0" bIns="45745" compatLnSpc="1" lIns="91492" numCol="1" rIns="91492" tIns="45745" vert="horz" wrap="square">
            <a:prstTxWarp prst="textNoShape"/>
          </a:bodyPr>
          <a:lstStyle>
            <a:lvl1pPr algn="r">
              <a:defRPr sz="1100"/>
            </a:lvl1pPr>
          </a:lstStyle>
          <a:p>
            <a:fld id="{A9A0EA98-5831-4853-B862-C702E6EB345C}" type="slidenum">
              <a:rPr lang="en-US"/>
              <a:t>‹#›</a:t>
            </a:fld>
            <a:endParaRPr lang="en-US"/>
          </a:p>
        </p:txBody>
      </p:sp>
    </p:spTree>
  </p:cSld>
  <p:clrMap accent1="accent1" accent2="accent2" accent3="accent3" accent4="accent4" accent5="accent5" accent6="accent6" bg1="lt1" bg2="lt2" tx1="dk1" tx2="dk2" hlink="hlink" folHlink="folHlink"/>
  <p:notesStyle>
    <a:lvl1pPr algn="l" fontAlgn="base" rtl="0">
      <a:spcBef>
        <a:spcPct val="30000"/>
      </a:spcBef>
      <a:spcAft>
        <a:spcPct val="0"/>
      </a:spcAft>
      <a:defRPr sz="1200" kern="1200">
        <a:solidFill>
          <a:schemeClr val="tx1"/>
        </a:solidFill>
        <a:latin typeface="Arial" charset="0"/>
        <a:ea typeface="+mn-ea"/>
        <a:cs typeface="+mn-cs"/>
      </a:defRPr>
    </a:lvl1pPr>
    <a:lvl2pPr algn="l" fontAlgn="base" marL="457200" rtl="0">
      <a:spcBef>
        <a:spcPct val="30000"/>
      </a:spcBef>
      <a:spcAft>
        <a:spcPct val="0"/>
      </a:spcAft>
      <a:defRPr sz="1200" kern="1200">
        <a:solidFill>
          <a:schemeClr val="tx1"/>
        </a:solidFill>
        <a:latin typeface="Arial" charset="0"/>
        <a:ea typeface="+mn-ea"/>
        <a:cs typeface="+mn-cs"/>
      </a:defRPr>
    </a:lvl2pPr>
    <a:lvl3pPr algn="l" fontAlgn="base" marL="914400" rtl="0">
      <a:spcBef>
        <a:spcPct val="30000"/>
      </a:spcBef>
      <a:spcAft>
        <a:spcPct val="0"/>
      </a:spcAft>
      <a:defRPr sz="1200" kern="1200">
        <a:solidFill>
          <a:schemeClr val="tx1"/>
        </a:solidFill>
        <a:latin typeface="Arial" charset="0"/>
        <a:ea typeface="+mn-ea"/>
        <a:cs typeface="+mn-cs"/>
      </a:defRPr>
    </a:lvl3pPr>
    <a:lvl4pPr algn="l" fontAlgn="base" marL="1371600" rtl="0">
      <a:spcBef>
        <a:spcPct val="30000"/>
      </a:spcBef>
      <a:spcAft>
        <a:spcPct val="0"/>
      </a:spcAft>
      <a:defRPr sz="1200" kern="1200">
        <a:solidFill>
          <a:schemeClr val="tx1"/>
        </a:solidFill>
        <a:latin typeface="Arial" charset="0"/>
        <a:ea typeface="+mn-ea"/>
        <a:cs typeface="+mn-cs"/>
      </a:defRPr>
    </a:lvl4pPr>
    <a:lvl5pPr algn="l" fontAlgn="base" marL="1828800" rtl="0">
      <a:spcBef>
        <a:spcPct val="30000"/>
      </a:spcBef>
      <a:spcAft>
        <a:spcPct val="0"/>
      </a:spcAft>
      <a:defRPr sz="1200" kern="1200">
        <a:solidFill>
          <a:schemeClr val="tx1"/>
        </a:solidFill>
        <a:latin typeface="Arial" charset="0"/>
        <a:ea typeface="+mn-ea"/>
        <a:cs typeface="+mn-cs"/>
      </a:defRPr>
    </a:lvl5pPr>
    <a:lvl6pPr algn="l" defTabSz="914400" eaLnBrk="1" hangingPunct="1" latinLnBrk="0" marL="2286000" rtl="0">
      <a:defRPr sz="1200" kern="1200">
        <a:solidFill>
          <a:schemeClr val="tx1"/>
        </a:solidFill>
        <a:latin typeface="+mn-lt"/>
        <a:ea typeface="+mn-ea"/>
        <a:cs typeface="+mn-cs"/>
      </a:defRPr>
    </a:lvl6pPr>
    <a:lvl7pPr algn="l" defTabSz="914400" eaLnBrk="1" hangingPunct="1" latinLnBrk="0" marL="2743200" rtl="0">
      <a:defRPr sz="1200" kern="1200">
        <a:solidFill>
          <a:schemeClr val="tx1"/>
        </a:solidFill>
        <a:latin typeface="+mn-lt"/>
        <a:ea typeface="+mn-ea"/>
        <a:cs typeface="+mn-cs"/>
      </a:defRPr>
    </a:lvl7pPr>
    <a:lvl8pPr algn="l" defTabSz="914400" eaLnBrk="1" hangingPunct="1" latinLnBrk="0" marL="3200400" rtl="0">
      <a:defRPr sz="1200" kern="1200">
        <a:solidFill>
          <a:schemeClr val="tx1"/>
        </a:solidFill>
        <a:latin typeface="+mn-lt"/>
        <a:ea typeface="+mn-ea"/>
        <a:cs typeface="+mn-cs"/>
      </a:defRPr>
    </a:lvl8pPr>
    <a:lvl9pPr algn="l" defTabSz="914400" eaLnBrk="1" hangingPunct="1" latinLnBrk="0" marL="3657600" rtl="0">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type="title">
  <p:cSld name="Title Slide">
    <p:spTree>
      <p:nvGrpSpPr>
        <p:cNvPr id="14" name=""/>
        <p:cNvGrpSpPr/>
        <p:nvPr/>
      </p:nvGrpSpPr>
      <p:grpSpPr>
        <a:xfrm>
          <a:off x="0" y="0"/>
          <a:ext cx="0" cy="0"/>
          <a:chOff x="0" y="0"/>
          <a:chExt cx="0" cy="0"/>
        </a:xfrm>
      </p:grpSpPr>
      <p:sp>
        <p:nvSpPr>
          <p:cNvPr id="1048581" name="Title 1"/>
          <p:cNvSpPr>
            <a:spLocks noGrp="1"/>
          </p:cNvSpPr>
          <p:nvPr>
            <p:ph type="ctrTitle"/>
          </p:nvPr>
        </p:nvSpPr>
        <p:spPr>
          <a:xfrm>
            <a:off x="685800" y="1122363"/>
            <a:ext cx="7772400" cy="2387600"/>
          </a:xfrm>
        </p:spPr>
        <p:txBody>
          <a:bodyPr anchor="b"/>
          <a:lstStyle>
            <a:lvl1pPr algn="ctr">
              <a:defRPr sz="6000"/>
            </a:lvl1pPr>
          </a:lstStyle>
          <a:p>
            <a:r>
              <a:rPr altLang="zh-CN" lang="en-US" smtClean="0"/>
              <a:t>Click to edit Master title style</a:t>
            </a:r>
            <a:endParaRPr dirty="0" lang="en-US"/>
          </a:p>
        </p:txBody>
      </p:sp>
      <p:sp>
        <p:nvSpPr>
          <p:cNvPr id="1048582" name="Subtitle 2"/>
          <p:cNvSpPr>
            <a:spLocks noGrp="1"/>
          </p:cNvSpPr>
          <p:nvPr>
            <p:ph type="subTitle" idx="1"/>
          </p:nvPr>
        </p:nvSpPr>
        <p:spPr>
          <a:xfrm>
            <a:off x="1143000" y="3602038"/>
            <a:ext cx="6858000" cy="1655762"/>
          </a:xfrm>
        </p:spPr>
        <p:txBody>
          <a:bodyPr/>
          <a:lstStyle>
            <a:lvl1pPr algn="ctr" indent="0" marL="0">
              <a:buNone/>
              <a:defRPr sz="2400"/>
            </a:lvl1pPr>
            <a:lvl2pPr algn="ctr" indent="0" marL="457200">
              <a:buNone/>
              <a:defRPr sz="2000"/>
            </a:lvl2pPr>
            <a:lvl3pPr algn="ctr" indent="0" marL="914400">
              <a:buNone/>
              <a:defRPr sz="1800"/>
            </a:lvl3pPr>
            <a:lvl4pPr algn="ctr" indent="0" marL="1371600">
              <a:buNone/>
              <a:defRPr sz="1600"/>
            </a:lvl4pPr>
            <a:lvl5pPr algn="ctr" indent="0" marL="1828800">
              <a:buNone/>
              <a:defRPr sz="1600"/>
            </a:lvl5pPr>
            <a:lvl6pPr algn="ctr" indent="0" marL="2286000">
              <a:buNone/>
              <a:defRPr sz="1600"/>
            </a:lvl6pPr>
            <a:lvl7pPr algn="ctr" indent="0" marL="2743200">
              <a:buNone/>
              <a:defRPr sz="1600"/>
            </a:lvl7pPr>
            <a:lvl8pPr algn="ctr" indent="0" marL="3200400">
              <a:buNone/>
              <a:defRPr sz="1600"/>
            </a:lvl8pPr>
            <a:lvl9pPr algn="ctr" indent="0" marL="3657600">
              <a:buNone/>
              <a:defRPr sz="1600"/>
            </a:lvl9pPr>
          </a:lstStyle>
          <a:p>
            <a:r>
              <a:rPr altLang="zh-CN" lang="en-US" smtClean="0"/>
              <a:t>Click to edit Master subtitle style</a:t>
            </a:r>
            <a:endParaRPr dirty="0" lang="en-US"/>
          </a:p>
        </p:txBody>
      </p:sp>
      <p:sp>
        <p:nvSpPr>
          <p:cNvPr id="1048583" name="Date Placeholder 3"/>
          <p:cNvSpPr>
            <a:spLocks noGrp="1"/>
          </p:cNvSpPr>
          <p:nvPr>
            <p:ph type="dt" sz="half" idx="10"/>
          </p:nvPr>
        </p:nvSpPr>
        <p:spPr/>
        <p:txBody>
          <a:bodyPr/>
          <a:p>
            <a:fld id="{70BC1078-46ED-40F9-8930-935BAD7C2B02}" type="datetimeFigureOut">
              <a:rPr altLang="en-US" lang="zh-CN" smtClean="0"/>
              <a:t>2015/5/12</a:t>
            </a:fld>
            <a:endParaRPr altLang="en-US" lang="zh-CN"/>
          </a:p>
        </p:txBody>
      </p:sp>
      <p:sp>
        <p:nvSpPr>
          <p:cNvPr id="1048584" name="Footer Placeholder 4"/>
          <p:cNvSpPr>
            <a:spLocks noGrp="1"/>
          </p:cNvSpPr>
          <p:nvPr>
            <p:ph type="ftr" sz="quarter" idx="11"/>
          </p:nvPr>
        </p:nvSpPr>
        <p:spPr/>
        <p:txBody>
          <a:bodyPr/>
          <a:p>
            <a:endParaRPr altLang="en-US" lang="zh-CN"/>
          </a:p>
        </p:txBody>
      </p:sp>
      <p:sp>
        <p:nvSpPr>
          <p:cNvPr id="1048585" name="Slide Number Placeholder 5"/>
          <p:cNvSpPr>
            <a:spLocks noGrp="1"/>
          </p:cNvSpPr>
          <p:nvPr>
            <p:ph type="sldNum" sz="quarter" idx="12"/>
          </p:nvPr>
        </p:nvSpPr>
        <p:spPr/>
        <p:txBody>
          <a:bodyPr/>
          <a:p>
            <a:fld id="{D5B52ADC-5BFA-4FBD-BEE2-16096B7F4166}" type="slidenum">
              <a:rPr altLang="en-US" lang="zh-CN" smtClean="0"/>
              <a:t>‹#›</a:t>
            </a:fld>
            <a:endParaRPr altLang="en-US" lang="zh-C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type="vertTx">
  <p:cSld name="Title and Vertical Text">
    <p:spTree>
      <p:nvGrpSpPr>
        <p:cNvPr id="20" name=""/>
        <p:cNvGrpSpPr/>
        <p:nvPr/>
      </p:nvGrpSpPr>
      <p:grpSpPr>
        <a:xfrm>
          <a:off x="0" y="0"/>
          <a:ext cx="0" cy="0"/>
          <a:chOff x="0" y="0"/>
          <a:chExt cx="0" cy="0"/>
        </a:xfrm>
      </p:grpSpPr>
      <p:sp>
        <p:nvSpPr>
          <p:cNvPr id="1048608" name="Title 1"/>
          <p:cNvSpPr>
            <a:spLocks noGrp="1"/>
          </p:cNvSpPr>
          <p:nvPr>
            <p:ph type="title"/>
          </p:nvPr>
        </p:nvSpPr>
        <p:spPr/>
        <p:txBody>
          <a:bodyPr/>
          <a:p>
            <a:r>
              <a:rPr altLang="zh-CN" lang="en-US" smtClean="0"/>
              <a:t>Click to edit Master title style</a:t>
            </a:r>
            <a:endParaRPr dirty="0" lang="en-US"/>
          </a:p>
        </p:txBody>
      </p:sp>
      <p:sp>
        <p:nvSpPr>
          <p:cNvPr id="1048609" name="Vertical Text Placeholder 2"/>
          <p:cNvSpPr>
            <a:spLocks noGrp="1"/>
          </p:cNvSpPr>
          <p:nvPr>
            <p:ph type="body" orient="vert" idx="1"/>
          </p:nvPr>
        </p:nvSpPr>
        <p:spPr/>
        <p:txBody>
          <a:bodyPr vert="eaVert"/>
          <a:p>
            <a:pPr lvl="0"/>
            <a:r>
              <a:rPr altLang="zh-CN" lang="en-US" smtClean="0"/>
              <a:t>Click to edit Master text styles</a:t>
            </a:r>
          </a:p>
          <a:p>
            <a:pPr lvl="1"/>
            <a:r>
              <a:rPr altLang="zh-CN" lang="en-US" smtClean="0"/>
              <a:t>Second level</a:t>
            </a:r>
          </a:p>
          <a:p>
            <a:pPr lvl="2"/>
            <a:r>
              <a:rPr altLang="zh-CN" lang="en-US" smtClean="0"/>
              <a:t>Third level</a:t>
            </a:r>
          </a:p>
          <a:p>
            <a:pPr lvl="3"/>
            <a:r>
              <a:rPr altLang="zh-CN" lang="en-US" smtClean="0"/>
              <a:t>Fourth level</a:t>
            </a:r>
          </a:p>
          <a:p>
            <a:pPr lvl="4"/>
            <a:r>
              <a:rPr altLang="zh-CN" lang="en-US" smtClean="0"/>
              <a:t>Fifth level</a:t>
            </a:r>
            <a:endParaRPr dirty="0" lang="en-US"/>
          </a:p>
        </p:txBody>
      </p:sp>
      <p:sp>
        <p:nvSpPr>
          <p:cNvPr id="1048610" name="Date Placeholder 3"/>
          <p:cNvSpPr>
            <a:spLocks noGrp="1"/>
          </p:cNvSpPr>
          <p:nvPr>
            <p:ph type="dt" sz="half" idx="10"/>
          </p:nvPr>
        </p:nvSpPr>
        <p:spPr/>
        <p:txBody>
          <a:bodyPr/>
          <a:p>
            <a:fld id="{70BC1078-46ED-40F9-8930-935BAD7C2B02}" type="datetimeFigureOut">
              <a:rPr altLang="en-US" lang="zh-CN" smtClean="0"/>
              <a:t>2015/5/12</a:t>
            </a:fld>
            <a:endParaRPr altLang="en-US" lang="zh-CN"/>
          </a:p>
        </p:txBody>
      </p:sp>
      <p:sp>
        <p:nvSpPr>
          <p:cNvPr id="1048611" name="Footer Placeholder 4"/>
          <p:cNvSpPr>
            <a:spLocks noGrp="1"/>
          </p:cNvSpPr>
          <p:nvPr>
            <p:ph type="ftr" sz="quarter" idx="11"/>
          </p:nvPr>
        </p:nvSpPr>
        <p:spPr/>
        <p:txBody>
          <a:bodyPr/>
          <a:p>
            <a:endParaRPr altLang="en-US" lang="zh-CN"/>
          </a:p>
        </p:txBody>
      </p:sp>
      <p:sp>
        <p:nvSpPr>
          <p:cNvPr id="1048612" name="Slide Number Placeholder 5"/>
          <p:cNvSpPr>
            <a:spLocks noGrp="1"/>
          </p:cNvSpPr>
          <p:nvPr>
            <p:ph type="sldNum" sz="quarter" idx="12"/>
          </p:nvPr>
        </p:nvSpPr>
        <p:spPr/>
        <p:txBody>
          <a:bodyPr/>
          <a:p>
            <a:fld id="{D5B52ADC-5BFA-4FBD-BEE2-16096B7F4166}" type="slidenum">
              <a:rPr altLang="en-US" lang="zh-CN" smtClean="0"/>
              <a:t>‹#›</a:t>
            </a:fld>
            <a:endParaRPr altLang="en-US" lang="zh-C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type="vertTitleAndTx">
  <p:cSld name="Vertical Title and Text">
    <p:spTree>
      <p:nvGrpSpPr>
        <p:cNvPr id="17" name=""/>
        <p:cNvGrpSpPr/>
        <p:nvPr/>
      </p:nvGrpSpPr>
      <p:grpSpPr>
        <a:xfrm>
          <a:off x="0" y="0"/>
          <a:ext cx="0" cy="0"/>
          <a:chOff x="0" y="0"/>
          <a:chExt cx="0" cy="0"/>
        </a:xfrm>
      </p:grpSpPr>
      <p:sp>
        <p:nvSpPr>
          <p:cNvPr id="1048592" name="Vertical Title 1"/>
          <p:cNvSpPr>
            <a:spLocks noGrp="1"/>
          </p:cNvSpPr>
          <p:nvPr>
            <p:ph type="title" orient="vert"/>
          </p:nvPr>
        </p:nvSpPr>
        <p:spPr>
          <a:xfrm>
            <a:off x="6543675" y="365125"/>
            <a:ext cx="1971675" cy="5811838"/>
          </a:xfrm>
        </p:spPr>
        <p:txBody>
          <a:bodyPr vert="eaVert"/>
          <a:p>
            <a:r>
              <a:rPr altLang="zh-CN" lang="en-US" smtClean="0"/>
              <a:t>Click to edit Master title style</a:t>
            </a:r>
            <a:endParaRPr dirty="0" lang="en-US"/>
          </a:p>
        </p:txBody>
      </p:sp>
      <p:sp>
        <p:nvSpPr>
          <p:cNvPr id="1048593" name="Vertical Text Placeholder 2"/>
          <p:cNvSpPr>
            <a:spLocks noGrp="1"/>
          </p:cNvSpPr>
          <p:nvPr>
            <p:ph type="body" orient="vert" idx="1"/>
          </p:nvPr>
        </p:nvSpPr>
        <p:spPr>
          <a:xfrm>
            <a:off x="628650" y="365125"/>
            <a:ext cx="5800725" cy="5811838"/>
          </a:xfrm>
        </p:spPr>
        <p:txBody>
          <a:bodyPr vert="eaVert"/>
          <a:p>
            <a:pPr lvl="0"/>
            <a:r>
              <a:rPr altLang="zh-CN" lang="en-US" smtClean="0"/>
              <a:t>Click to edit Master text styles</a:t>
            </a:r>
          </a:p>
          <a:p>
            <a:pPr lvl="1"/>
            <a:r>
              <a:rPr altLang="zh-CN" lang="en-US" smtClean="0"/>
              <a:t>Second level</a:t>
            </a:r>
          </a:p>
          <a:p>
            <a:pPr lvl="2"/>
            <a:r>
              <a:rPr altLang="zh-CN" lang="en-US" smtClean="0"/>
              <a:t>Third level</a:t>
            </a:r>
          </a:p>
          <a:p>
            <a:pPr lvl="3"/>
            <a:r>
              <a:rPr altLang="zh-CN" lang="en-US" smtClean="0"/>
              <a:t>Fourth level</a:t>
            </a:r>
          </a:p>
          <a:p>
            <a:pPr lvl="4"/>
            <a:r>
              <a:rPr altLang="zh-CN" lang="en-US" smtClean="0"/>
              <a:t>Fifth level</a:t>
            </a:r>
            <a:endParaRPr dirty="0" lang="en-US"/>
          </a:p>
        </p:txBody>
      </p:sp>
      <p:sp>
        <p:nvSpPr>
          <p:cNvPr id="1048594" name="Date Placeholder 3"/>
          <p:cNvSpPr>
            <a:spLocks noGrp="1"/>
          </p:cNvSpPr>
          <p:nvPr>
            <p:ph type="dt" sz="half" idx="10"/>
          </p:nvPr>
        </p:nvSpPr>
        <p:spPr/>
        <p:txBody>
          <a:bodyPr/>
          <a:p>
            <a:fld id="{70BC1078-46ED-40F9-8930-935BAD7C2B02}" type="datetimeFigureOut">
              <a:rPr altLang="en-US" lang="zh-CN" smtClean="0"/>
              <a:t>2015/5/12</a:t>
            </a:fld>
            <a:endParaRPr altLang="en-US" lang="zh-CN"/>
          </a:p>
        </p:txBody>
      </p:sp>
      <p:sp>
        <p:nvSpPr>
          <p:cNvPr id="1048595" name="Footer Placeholder 4"/>
          <p:cNvSpPr>
            <a:spLocks noGrp="1"/>
          </p:cNvSpPr>
          <p:nvPr>
            <p:ph type="ftr" sz="quarter" idx="11"/>
          </p:nvPr>
        </p:nvSpPr>
        <p:spPr/>
        <p:txBody>
          <a:bodyPr/>
          <a:p>
            <a:endParaRPr altLang="en-US" lang="zh-CN"/>
          </a:p>
        </p:txBody>
      </p:sp>
      <p:sp>
        <p:nvSpPr>
          <p:cNvPr id="1048596" name="Slide Number Placeholder 5"/>
          <p:cNvSpPr>
            <a:spLocks noGrp="1"/>
          </p:cNvSpPr>
          <p:nvPr>
            <p:ph type="sldNum" sz="quarter" idx="12"/>
          </p:nvPr>
        </p:nvSpPr>
        <p:spPr/>
        <p:txBody>
          <a:bodyPr/>
          <a:p>
            <a:fld id="{D5B52ADC-5BFA-4FBD-BEE2-16096B7F4166}" type="slidenum">
              <a:rPr altLang="en-US" lang="zh-CN" smtClean="0"/>
              <a:t>‹#›</a:t>
            </a:fld>
            <a:endParaRPr altLang="en-US" lang="zh-C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type="obj">
  <p:cSld name="Title and Content">
    <p:spTree>
      <p:nvGrpSpPr>
        <p:cNvPr id="18" name=""/>
        <p:cNvGrpSpPr/>
        <p:nvPr/>
      </p:nvGrpSpPr>
      <p:grpSpPr>
        <a:xfrm>
          <a:off x="0" y="0"/>
          <a:ext cx="0" cy="0"/>
          <a:chOff x="0" y="0"/>
          <a:chExt cx="0" cy="0"/>
        </a:xfrm>
      </p:grpSpPr>
      <p:sp>
        <p:nvSpPr>
          <p:cNvPr id="1048597" name="Title 1"/>
          <p:cNvSpPr>
            <a:spLocks noGrp="1"/>
          </p:cNvSpPr>
          <p:nvPr>
            <p:ph type="title"/>
          </p:nvPr>
        </p:nvSpPr>
        <p:spPr/>
        <p:txBody>
          <a:bodyPr/>
          <a:p>
            <a:r>
              <a:rPr altLang="zh-CN" lang="en-US" smtClean="0"/>
              <a:t>Click to edit Master title style</a:t>
            </a:r>
            <a:endParaRPr dirty="0" lang="en-US"/>
          </a:p>
        </p:txBody>
      </p:sp>
      <p:sp>
        <p:nvSpPr>
          <p:cNvPr id="1048598" name="Content Placeholder 2"/>
          <p:cNvSpPr>
            <a:spLocks noGrp="1"/>
          </p:cNvSpPr>
          <p:nvPr>
            <p:ph idx="1"/>
          </p:nvPr>
        </p:nvSpPr>
        <p:spPr/>
        <p:txBody>
          <a:bodyPr/>
          <a:p>
            <a:pPr lvl="0"/>
            <a:r>
              <a:rPr altLang="zh-CN" lang="en-US" smtClean="0"/>
              <a:t>Click to edit Master text styles</a:t>
            </a:r>
          </a:p>
          <a:p>
            <a:pPr lvl="1"/>
            <a:r>
              <a:rPr altLang="zh-CN" lang="en-US" smtClean="0"/>
              <a:t>Second level</a:t>
            </a:r>
          </a:p>
          <a:p>
            <a:pPr lvl="2"/>
            <a:r>
              <a:rPr altLang="zh-CN" lang="en-US" smtClean="0"/>
              <a:t>Third level</a:t>
            </a:r>
          </a:p>
          <a:p>
            <a:pPr lvl="3"/>
            <a:r>
              <a:rPr altLang="zh-CN" lang="en-US" smtClean="0"/>
              <a:t>Fourth level</a:t>
            </a:r>
          </a:p>
          <a:p>
            <a:pPr lvl="4"/>
            <a:r>
              <a:rPr altLang="zh-CN" lang="en-US" smtClean="0"/>
              <a:t>Fifth level</a:t>
            </a:r>
            <a:endParaRPr dirty="0" lang="en-US"/>
          </a:p>
        </p:txBody>
      </p:sp>
      <p:sp>
        <p:nvSpPr>
          <p:cNvPr id="1048599" name="Date Placeholder 3"/>
          <p:cNvSpPr>
            <a:spLocks noGrp="1"/>
          </p:cNvSpPr>
          <p:nvPr>
            <p:ph type="dt" sz="half" idx="10"/>
          </p:nvPr>
        </p:nvSpPr>
        <p:spPr/>
        <p:txBody>
          <a:bodyPr/>
          <a:p>
            <a:fld id="{70BC1078-46ED-40F9-8930-935BAD7C2B02}" type="datetimeFigureOut">
              <a:rPr altLang="en-US" lang="zh-CN" smtClean="0"/>
              <a:t>2015/5/12</a:t>
            </a:fld>
            <a:endParaRPr altLang="en-US" lang="zh-CN"/>
          </a:p>
        </p:txBody>
      </p:sp>
      <p:sp>
        <p:nvSpPr>
          <p:cNvPr id="1048600" name="Footer Placeholder 4"/>
          <p:cNvSpPr>
            <a:spLocks noGrp="1"/>
          </p:cNvSpPr>
          <p:nvPr>
            <p:ph type="ftr" sz="quarter" idx="11"/>
          </p:nvPr>
        </p:nvSpPr>
        <p:spPr/>
        <p:txBody>
          <a:bodyPr/>
          <a:p>
            <a:endParaRPr altLang="en-US" lang="zh-CN"/>
          </a:p>
        </p:txBody>
      </p:sp>
      <p:sp>
        <p:nvSpPr>
          <p:cNvPr id="1048601" name="Slide Number Placeholder 5"/>
          <p:cNvSpPr>
            <a:spLocks noGrp="1"/>
          </p:cNvSpPr>
          <p:nvPr>
            <p:ph type="sldNum" sz="quarter" idx="12"/>
          </p:nvPr>
        </p:nvSpPr>
        <p:spPr/>
        <p:txBody>
          <a:bodyPr/>
          <a:p>
            <a:fld id="{D5B52ADC-5BFA-4FBD-BEE2-16096B7F4166}" type="slidenum">
              <a:rPr altLang="en-US" lang="zh-CN" smtClean="0"/>
              <a:t>‹#›</a:t>
            </a:fld>
            <a:endParaRPr altLang="en-US" lang="zh-C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type="secHead">
  <p:cSld name="Section Header">
    <p:spTree>
      <p:nvGrpSpPr>
        <p:cNvPr id="21" name=""/>
        <p:cNvGrpSpPr/>
        <p:nvPr/>
      </p:nvGrpSpPr>
      <p:grpSpPr>
        <a:xfrm>
          <a:off x="0" y="0"/>
          <a:ext cx="0" cy="0"/>
          <a:chOff x="0" y="0"/>
          <a:chExt cx="0" cy="0"/>
        </a:xfrm>
      </p:grpSpPr>
      <p:sp>
        <p:nvSpPr>
          <p:cNvPr id="1048613" name="Title 1"/>
          <p:cNvSpPr>
            <a:spLocks noGrp="1"/>
          </p:cNvSpPr>
          <p:nvPr>
            <p:ph type="title"/>
          </p:nvPr>
        </p:nvSpPr>
        <p:spPr>
          <a:xfrm>
            <a:off x="623888" y="1709739"/>
            <a:ext cx="7886700" cy="2852737"/>
          </a:xfrm>
        </p:spPr>
        <p:txBody>
          <a:bodyPr anchor="b"/>
          <a:lstStyle>
            <a:lvl1pPr>
              <a:defRPr sz="6000"/>
            </a:lvl1pPr>
          </a:lstStyle>
          <a:p>
            <a:r>
              <a:rPr altLang="zh-CN" lang="en-US" smtClean="0"/>
              <a:t>Click to edit Master title style</a:t>
            </a:r>
            <a:endParaRPr dirty="0" lang="en-US"/>
          </a:p>
        </p:txBody>
      </p:sp>
      <p:sp>
        <p:nvSpPr>
          <p:cNvPr id="1048614" name="Text Placeholder 2"/>
          <p:cNvSpPr>
            <a:spLocks noGrp="1"/>
          </p:cNvSpPr>
          <p:nvPr>
            <p:ph type="body" idx="1"/>
          </p:nvPr>
        </p:nvSpPr>
        <p:spPr>
          <a:xfrm>
            <a:off x="623888" y="4589464"/>
            <a:ext cx="7886700" cy="1500187"/>
          </a:xfrm>
        </p:spPr>
        <p:txBody>
          <a:bodyPr/>
          <a:lstStyle>
            <a:lvl1pPr indent="0" marL="0">
              <a:buNone/>
              <a:defRPr sz="2400">
                <a:solidFill>
                  <a:schemeClr val="tx1"/>
                </a:solidFill>
              </a:defRPr>
            </a:lvl1pPr>
            <a:lvl2pPr indent="0" marL="457200">
              <a:buNone/>
              <a:defRPr sz="2000">
                <a:solidFill>
                  <a:schemeClr val="tx1">
                    <a:tint val="75000"/>
                  </a:schemeClr>
                </a:solidFill>
              </a:defRPr>
            </a:lvl2pPr>
            <a:lvl3pPr indent="0" marL="914400">
              <a:buNone/>
              <a:defRPr sz="1800">
                <a:solidFill>
                  <a:schemeClr val="tx1">
                    <a:tint val="75000"/>
                  </a:schemeClr>
                </a:solidFill>
              </a:defRPr>
            </a:lvl3pPr>
            <a:lvl4pPr indent="0" marL="1371600">
              <a:buNone/>
              <a:defRPr sz="1600">
                <a:solidFill>
                  <a:schemeClr val="tx1">
                    <a:tint val="75000"/>
                  </a:schemeClr>
                </a:solidFill>
              </a:defRPr>
            </a:lvl4pPr>
            <a:lvl5pPr indent="0" marL="1828800">
              <a:buNone/>
              <a:defRPr sz="1600">
                <a:solidFill>
                  <a:schemeClr val="tx1">
                    <a:tint val="75000"/>
                  </a:schemeClr>
                </a:solidFill>
              </a:defRPr>
            </a:lvl5pPr>
            <a:lvl6pPr indent="0" marL="2286000">
              <a:buNone/>
              <a:defRPr sz="1600">
                <a:solidFill>
                  <a:schemeClr val="tx1">
                    <a:tint val="75000"/>
                  </a:schemeClr>
                </a:solidFill>
              </a:defRPr>
            </a:lvl6pPr>
            <a:lvl7pPr indent="0" marL="2743200">
              <a:buNone/>
              <a:defRPr sz="1600">
                <a:solidFill>
                  <a:schemeClr val="tx1">
                    <a:tint val="75000"/>
                  </a:schemeClr>
                </a:solidFill>
              </a:defRPr>
            </a:lvl7pPr>
            <a:lvl8pPr indent="0" marL="3200400">
              <a:buNone/>
              <a:defRPr sz="1600">
                <a:solidFill>
                  <a:schemeClr val="tx1">
                    <a:tint val="75000"/>
                  </a:schemeClr>
                </a:solidFill>
              </a:defRPr>
            </a:lvl8pPr>
            <a:lvl9pPr indent="0" marL="3657600">
              <a:buNone/>
              <a:defRPr sz="1600">
                <a:solidFill>
                  <a:schemeClr val="tx1">
                    <a:tint val="75000"/>
                  </a:schemeClr>
                </a:solidFill>
              </a:defRPr>
            </a:lvl9pPr>
          </a:lstStyle>
          <a:p>
            <a:pPr lvl="0"/>
            <a:r>
              <a:rPr altLang="zh-CN" lang="en-US" smtClean="0"/>
              <a:t>Click to edit Master text styles</a:t>
            </a:r>
          </a:p>
        </p:txBody>
      </p:sp>
      <p:sp>
        <p:nvSpPr>
          <p:cNvPr id="1048615" name="Date Placeholder 3"/>
          <p:cNvSpPr>
            <a:spLocks noGrp="1"/>
          </p:cNvSpPr>
          <p:nvPr>
            <p:ph type="dt" sz="half" idx="10"/>
          </p:nvPr>
        </p:nvSpPr>
        <p:spPr/>
        <p:txBody>
          <a:bodyPr/>
          <a:p>
            <a:fld id="{70BC1078-46ED-40F9-8930-935BAD7C2B02}" type="datetimeFigureOut">
              <a:rPr altLang="en-US" lang="zh-CN" smtClean="0"/>
              <a:t>2015/5/12</a:t>
            </a:fld>
            <a:endParaRPr altLang="en-US" lang="zh-CN"/>
          </a:p>
        </p:txBody>
      </p:sp>
      <p:sp>
        <p:nvSpPr>
          <p:cNvPr id="1048616" name="Footer Placeholder 4"/>
          <p:cNvSpPr>
            <a:spLocks noGrp="1"/>
          </p:cNvSpPr>
          <p:nvPr>
            <p:ph type="ftr" sz="quarter" idx="11"/>
          </p:nvPr>
        </p:nvSpPr>
        <p:spPr/>
        <p:txBody>
          <a:bodyPr/>
          <a:p>
            <a:endParaRPr altLang="en-US" lang="zh-CN"/>
          </a:p>
        </p:txBody>
      </p:sp>
      <p:sp>
        <p:nvSpPr>
          <p:cNvPr id="1048617" name="Slide Number Placeholder 5"/>
          <p:cNvSpPr>
            <a:spLocks noGrp="1"/>
          </p:cNvSpPr>
          <p:nvPr>
            <p:ph type="sldNum" sz="quarter" idx="12"/>
          </p:nvPr>
        </p:nvSpPr>
        <p:spPr/>
        <p:txBody>
          <a:bodyPr/>
          <a:p>
            <a:fld id="{D5B52ADC-5BFA-4FBD-BEE2-16096B7F4166}" type="slidenum">
              <a:rPr altLang="en-US" lang="zh-CN" smtClean="0"/>
              <a:t>‹#›</a:t>
            </a:fld>
            <a:endParaRPr altLang="en-US" lang="zh-C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type="twoObj">
  <p:cSld name="Two Content">
    <p:spTree>
      <p:nvGrpSpPr>
        <p:cNvPr id="22" name=""/>
        <p:cNvGrpSpPr/>
        <p:nvPr/>
      </p:nvGrpSpPr>
      <p:grpSpPr>
        <a:xfrm>
          <a:off x="0" y="0"/>
          <a:ext cx="0" cy="0"/>
          <a:chOff x="0" y="0"/>
          <a:chExt cx="0" cy="0"/>
        </a:xfrm>
      </p:grpSpPr>
      <p:sp>
        <p:nvSpPr>
          <p:cNvPr id="1048618" name="Title 1"/>
          <p:cNvSpPr>
            <a:spLocks noGrp="1"/>
          </p:cNvSpPr>
          <p:nvPr>
            <p:ph type="title"/>
          </p:nvPr>
        </p:nvSpPr>
        <p:spPr/>
        <p:txBody>
          <a:bodyPr/>
          <a:p>
            <a:r>
              <a:rPr altLang="zh-CN" lang="en-US" smtClean="0"/>
              <a:t>Click to edit Master title style</a:t>
            </a:r>
            <a:endParaRPr dirty="0" lang="en-US"/>
          </a:p>
        </p:txBody>
      </p:sp>
      <p:sp>
        <p:nvSpPr>
          <p:cNvPr id="1048619" name="Content Placeholder 2"/>
          <p:cNvSpPr>
            <a:spLocks noGrp="1"/>
          </p:cNvSpPr>
          <p:nvPr>
            <p:ph sz="half" idx="1"/>
          </p:nvPr>
        </p:nvSpPr>
        <p:spPr>
          <a:xfrm>
            <a:off x="628650" y="1825625"/>
            <a:ext cx="3886200" cy="4351338"/>
          </a:xfrm>
        </p:spPr>
        <p:txBody>
          <a:bodyPr/>
          <a:p>
            <a:pPr lvl="0"/>
            <a:r>
              <a:rPr altLang="zh-CN" lang="en-US" smtClean="0"/>
              <a:t>Click to edit Master text styles</a:t>
            </a:r>
          </a:p>
          <a:p>
            <a:pPr lvl="1"/>
            <a:r>
              <a:rPr altLang="zh-CN" lang="en-US" smtClean="0"/>
              <a:t>Second level</a:t>
            </a:r>
          </a:p>
          <a:p>
            <a:pPr lvl="2"/>
            <a:r>
              <a:rPr altLang="zh-CN" lang="en-US" smtClean="0"/>
              <a:t>Third level</a:t>
            </a:r>
          </a:p>
          <a:p>
            <a:pPr lvl="3"/>
            <a:r>
              <a:rPr altLang="zh-CN" lang="en-US" smtClean="0"/>
              <a:t>Fourth level</a:t>
            </a:r>
          </a:p>
          <a:p>
            <a:pPr lvl="4"/>
            <a:r>
              <a:rPr altLang="zh-CN" lang="en-US" smtClean="0"/>
              <a:t>Fifth level</a:t>
            </a:r>
            <a:endParaRPr dirty="0" lang="en-US"/>
          </a:p>
        </p:txBody>
      </p:sp>
      <p:sp>
        <p:nvSpPr>
          <p:cNvPr id="1048620" name="Content Placeholder 3"/>
          <p:cNvSpPr>
            <a:spLocks noGrp="1"/>
          </p:cNvSpPr>
          <p:nvPr>
            <p:ph sz="half" idx="2"/>
          </p:nvPr>
        </p:nvSpPr>
        <p:spPr>
          <a:xfrm>
            <a:off x="4629150" y="1825625"/>
            <a:ext cx="3886200" cy="4351338"/>
          </a:xfrm>
        </p:spPr>
        <p:txBody>
          <a:bodyPr/>
          <a:p>
            <a:pPr lvl="0"/>
            <a:r>
              <a:rPr altLang="zh-CN" lang="en-US" smtClean="0"/>
              <a:t>Click to edit Master text styles</a:t>
            </a:r>
          </a:p>
          <a:p>
            <a:pPr lvl="1"/>
            <a:r>
              <a:rPr altLang="zh-CN" lang="en-US" smtClean="0"/>
              <a:t>Second level</a:t>
            </a:r>
          </a:p>
          <a:p>
            <a:pPr lvl="2"/>
            <a:r>
              <a:rPr altLang="zh-CN" lang="en-US" smtClean="0"/>
              <a:t>Third level</a:t>
            </a:r>
          </a:p>
          <a:p>
            <a:pPr lvl="3"/>
            <a:r>
              <a:rPr altLang="zh-CN" lang="en-US" smtClean="0"/>
              <a:t>Fourth level</a:t>
            </a:r>
          </a:p>
          <a:p>
            <a:pPr lvl="4"/>
            <a:r>
              <a:rPr altLang="zh-CN" lang="en-US" smtClean="0"/>
              <a:t>Fifth level</a:t>
            </a:r>
            <a:endParaRPr dirty="0" lang="en-US"/>
          </a:p>
        </p:txBody>
      </p:sp>
      <p:sp>
        <p:nvSpPr>
          <p:cNvPr id="1048621" name="Date Placeholder 4"/>
          <p:cNvSpPr>
            <a:spLocks noGrp="1"/>
          </p:cNvSpPr>
          <p:nvPr>
            <p:ph type="dt" sz="half" idx="10"/>
          </p:nvPr>
        </p:nvSpPr>
        <p:spPr/>
        <p:txBody>
          <a:bodyPr/>
          <a:p>
            <a:fld id="{70BC1078-46ED-40F9-8930-935BAD7C2B02}" type="datetimeFigureOut">
              <a:rPr altLang="en-US" lang="zh-CN" smtClean="0"/>
              <a:t>2015/5/12</a:t>
            </a:fld>
            <a:endParaRPr altLang="en-US" lang="zh-CN"/>
          </a:p>
        </p:txBody>
      </p:sp>
      <p:sp>
        <p:nvSpPr>
          <p:cNvPr id="1048622" name="Footer Placeholder 5"/>
          <p:cNvSpPr>
            <a:spLocks noGrp="1"/>
          </p:cNvSpPr>
          <p:nvPr>
            <p:ph type="ftr" sz="quarter" idx="11"/>
          </p:nvPr>
        </p:nvSpPr>
        <p:spPr/>
        <p:txBody>
          <a:bodyPr/>
          <a:p>
            <a:endParaRPr altLang="en-US" lang="zh-CN"/>
          </a:p>
        </p:txBody>
      </p:sp>
      <p:sp>
        <p:nvSpPr>
          <p:cNvPr id="1048623" name="Slide Number Placeholder 6"/>
          <p:cNvSpPr>
            <a:spLocks noGrp="1"/>
          </p:cNvSpPr>
          <p:nvPr>
            <p:ph type="sldNum" sz="quarter" idx="12"/>
          </p:nvPr>
        </p:nvSpPr>
        <p:spPr/>
        <p:txBody>
          <a:bodyPr/>
          <a:p>
            <a:fld id="{D5B52ADC-5BFA-4FBD-BEE2-16096B7F4166}" type="slidenum">
              <a:rPr altLang="en-US" lang="zh-CN" smtClean="0"/>
              <a:t>‹#›</a:t>
            </a:fld>
            <a:endParaRPr altLang="en-US" lang="zh-C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type="twoTxTwoObj">
  <p:cSld name="Comparison">
    <p:spTree>
      <p:nvGrpSpPr>
        <p:cNvPr id="23" name=""/>
        <p:cNvGrpSpPr/>
        <p:nvPr/>
      </p:nvGrpSpPr>
      <p:grpSpPr>
        <a:xfrm>
          <a:off x="0" y="0"/>
          <a:ext cx="0" cy="0"/>
          <a:chOff x="0" y="0"/>
          <a:chExt cx="0" cy="0"/>
        </a:xfrm>
      </p:grpSpPr>
      <p:sp>
        <p:nvSpPr>
          <p:cNvPr id="1048624" name="Title 1"/>
          <p:cNvSpPr>
            <a:spLocks noGrp="1"/>
          </p:cNvSpPr>
          <p:nvPr>
            <p:ph type="title"/>
          </p:nvPr>
        </p:nvSpPr>
        <p:spPr>
          <a:xfrm>
            <a:off x="629841" y="365126"/>
            <a:ext cx="7886700" cy="1325563"/>
          </a:xfrm>
        </p:spPr>
        <p:txBody>
          <a:bodyPr/>
          <a:p>
            <a:r>
              <a:rPr altLang="zh-CN" lang="en-US" smtClean="0"/>
              <a:t>Click to edit Master title style</a:t>
            </a:r>
            <a:endParaRPr dirty="0" lang="en-US"/>
          </a:p>
        </p:txBody>
      </p:sp>
      <p:sp>
        <p:nvSpPr>
          <p:cNvPr id="1048625" name="Text Placeholder 2"/>
          <p:cNvSpPr>
            <a:spLocks noGrp="1"/>
          </p:cNvSpPr>
          <p:nvPr>
            <p:ph type="body" idx="1"/>
          </p:nvPr>
        </p:nvSpPr>
        <p:spPr>
          <a:xfrm>
            <a:off x="629842" y="1681163"/>
            <a:ext cx="3868340" cy="823912"/>
          </a:xfrm>
        </p:spPr>
        <p:txBody>
          <a:bodyPr anchor="b"/>
          <a:lstStyle>
            <a:lvl1pPr indent="0" marL="0">
              <a:buNone/>
              <a:defRPr b="1" sz="2400"/>
            </a:lvl1pPr>
            <a:lvl2pPr indent="0" marL="457200">
              <a:buNone/>
              <a:defRPr b="1" sz="2000"/>
            </a:lvl2pPr>
            <a:lvl3pPr indent="0" marL="914400">
              <a:buNone/>
              <a:defRPr b="1" sz="1800"/>
            </a:lvl3pPr>
            <a:lvl4pPr indent="0" marL="1371600">
              <a:buNone/>
              <a:defRPr b="1" sz="1600"/>
            </a:lvl4pPr>
            <a:lvl5pPr indent="0" marL="1828800">
              <a:buNone/>
              <a:defRPr b="1" sz="1600"/>
            </a:lvl5pPr>
            <a:lvl6pPr indent="0" marL="2286000">
              <a:buNone/>
              <a:defRPr b="1" sz="1600"/>
            </a:lvl6pPr>
            <a:lvl7pPr indent="0" marL="2743200">
              <a:buNone/>
              <a:defRPr b="1" sz="1600"/>
            </a:lvl7pPr>
            <a:lvl8pPr indent="0" marL="3200400">
              <a:buNone/>
              <a:defRPr b="1" sz="1600"/>
            </a:lvl8pPr>
            <a:lvl9pPr indent="0" marL="3657600">
              <a:buNone/>
              <a:defRPr b="1" sz="1600"/>
            </a:lvl9pPr>
          </a:lstStyle>
          <a:p>
            <a:pPr lvl="0"/>
            <a:r>
              <a:rPr altLang="zh-CN" lang="en-US" smtClean="0"/>
              <a:t>Click to edit Master text styles</a:t>
            </a:r>
          </a:p>
        </p:txBody>
      </p:sp>
      <p:sp>
        <p:nvSpPr>
          <p:cNvPr id="1048626" name="Content Placeholder 3"/>
          <p:cNvSpPr>
            <a:spLocks noGrp="1"/>
          </p:cNvSpPr>
          <p:nvPr>
            <p:ph sz="half" idx="2"/>
          </p:nvPr>
        </p:nvSpPr>
        <p:spPr>
          <a:xfrm>
            <a:off x="629842" y="2505075"/>
            <a:ext cx="3868340" cy="3684588"/>
          </a:xfrm>
        </p:spPr>
        <p:txBody>
          <a:bodyPr/>
          <a:p>
            <a:pPr lvl="0"/>
            <a:r>
              <a:rPr altLang="zh-CN" lang="en-US" smtClean="0"/>
              <a:t>Click to edit Master text styles</a:t>
            </a:r>
          </a:p>
          <a:p>
            <a:pPr lvl="1"/>
            <a:r>
              <a:rPr altLang="zh-CN" lang="en-US" smtClean="0"/>
              <a:t>Second level</a:t>
            </a:r>
          </a:p>
          <a:p>
            <a:pPr lvl="2"/>
            <a:r>
              <a:rPr altLang="zh-CN" lang="en-US" smtClean="0"/>
              <a:t>Third level</a:t>
            </a:r>
          </a:p>
          <a:p>
            <a:pPr lvl="3"/>
            <a:r>
              <a:rPr altLang="zh-CN" lang="en-US" smtClean="0"/>
              <a:t>Fourth level</a:t>
            </a:r>
          </a:p>
          <a:p>
            <a:pPr lvl="4"/>
            <a:r>
              <a:rPr altLang="zh-CN" lang="en-US" smtClean="0"/>
              <a:t>Fifth level</a:t>
            </a:r>
            <a:endParaRPr dirty="0" lang="en-US"/>
          </a:p>
        </p:txBody>
      </p:sp>
      <p:sp>
        <p:nvSpPr>
          <p:cNvPr id="1048627" name="Text Placeholder 4"/>
          <p:cNvSpPr>
            <a:spLocks noGrp="1"/>
          </p:cNvSpPr>
          <p:nvPr>
            <p:ph type="body" sz="quarter" idx="3"/>
          </p:nvPr>
        </p:nvSpPr>
        <p:spPr>
          <a:xfrm>
            <a:off x="4629150" y="1681163"/>
            <a:ext cx="3887391" cy="823912"/>
          </a:xfrm>
        </p:spPr>
        <p:txBody>
          <a:bodyPr anchor="b"/>
          <a:lstStyle>
            <a:lvl1pPr indent="0" marL="0">
              <a:buNone/>
              <a:defRPr b="1" sz="2400"/>
            </a:lvl1pPr>
            <a:lvl2pPr indent="0" marL="457200">
              <a:buNone/>
              <a:defRPr b="1" sz="2000"/>
            </a:lvl2pPr>
            <a:lvl3pPr indent="0" marL="914400">
              <a:buNone/>
              <a:defRPr b="1" sz="1800"/>
            </a:lvl3pPr>
            <a:lvl4pPr indent="0" marL="1371600">
              <a:buNone/>
              <a:defRPr b="1" sz="1600"/>
            </a:lvl4pPr>
            <a:lvl5pPr indent="0" marL="1828800">
              <a:buNone/>
              <a:defRPr b="1" sz="1600"/>
            </a:lvl5pPr>
            <a:lvl6pPr indent="0" marL="2286000">
              <a:buNone/>
              <a:defRPr b="1" sz="1600"/>
            </a:lvl6pPr>
            <a:lvl7pPr indent="0" marL="2743200">
              <a:buNone/>
              <a:defRPr b="1" sz="1600"/>
            </a:lvl7pPr>
            <a:lvl8pPr indent="0" marL="3200400">
              <a:buNone/>
              <a:defRPr b="1" sz="1600"/>
            </a:lvl8pPr>
            <a:lvl9pPr indent="0" marL="3657600">
              <a:buNone/>
              <a:defRPr b="1" sz="1600"/>
            </a:lvl9pPr>
          </a:lstStyle>
          <a:p>
            <a:pPr lvl="0"/>
            <a:r>
              <a:rPr altLang="zh-CN" lang="en-US" smtClean="0"/>
              <a:t>Click to edit Master text styles</a:t>
            </a:r>
          </a:p>
        </p:txBody>
      </p:sp>
      <p:sp>
        <p:nvSpPr>
          <p:cNvPr id="1048628" name="Content Placeholder 5"/>
          <p:cNvSpPr>
            <a:spLocks noGrp="1"/>
          </p:cNvSpPr>
          <p:nvPr>
            <p:ph sz="quarter" idx="4"/>
          </p:nvPr>
        </p:nvSpPr>
        <p:spPr>
          <a:xfrm>
            <a:off x="4629150" y="2505075"/>
            <a:ext cx="3887391" cy="3684588"/>
          </a:xfrm>
        </p:spPr>
        <p:txBody>
          <a:bodyPr/>
          <a:p>
            <a:pPr lvl="0"/>
            <a:r>
              <a:rPr altLang="zh-CN" lang="en-US" smtClean="0"/>
              <a:t>Click to edit Master text styles</a:t>
            </a:r>
          </a:p>
          <a:p>
            <a:pPr lvl="1"/>
            <a:r>
              <a:rPr altLang="zh-CN" lang="en-US" smtClean="0"/>
              <a:t>Second level</a:t>
            </a:r>
          </a:p>
          <a:p>
            <a:pPr lvl="2"/>
            <a:r>
              <a:rPr altLang="zh-CN" lang="en-US" smtClean="0"/>
              <a:t>Third level</a:t>
            </a:r>
          </a:p>
          <a:p>
            <a:pPr lvl="3"/>
            <a:r>
              <a:rPr altLang="zh-CN" lang="en-US" smtClean="0"/>
              <a:t>Fourth level</a:t>
            </a:r>
          </a:p>
          <a:p>
            <a:pPr lvl="4"/>
            <a:r>
              <a:rPr altLang="zh-CN" lang="en-US" smtClean="0"/>
              <a:t>Fifth level</a:t>
            </a:r>
            <a:endParaRPr dirty="0" lang="en-US"/>
          </a:p>
        </p:txBody>
      </p:sp>
      <p:sp>
        <p:nvSpPr>
          <p:cNvPr id="1048629" name="Date Placeholder 6"/>
          <p:cNvSpPr>
            <a:spLocks noGrp="1"/>
          </p:cNvSpPr>
          <p:nvPr>
            <p:ph type="dt" sz="half" idx="10"/>
          </p:nvPr>
        </p:nvSpPr>
        <p:spPr/>
        <p:txBody>
          <a:bodyPr/>
          <a:p>
            <a:fld id="{70BC1078-46ED-40F9-8930-935BAD7C2B02}" type="datetimeFigureOut">
              <a:rPr altLang="en-US" lang="zh-CN" smtClean="0"/>
              <a:t>2015/5/12</a:t>
            </a:fld>
            <a:endParaRPr altLang="en-US" lang="zh-CN"/>
          </a:p>
        </p:txBody>
      </p:sp>
      <p:sp>
        <p:nvSpPr>
          <p:cNvPr id="1048630" name="Footer Placeholder 7"/>
          <p:cNvSpPr>
            <a:spLocks noGrp="1"/>
          </p:cNvSpPr>
          <p:nvPr>
            <p:ph type="ftr" sz="quarter" idx="11"/>
          </p:nvPr>
        </p:nvSpPr>
        <p:spPr/>
        <p:txBody>
          <a:bodyPr/>
          <a:p>
            <a:endParaRPr altLang="en-US" lang="zh-CN"/>
          </a:p>
        </p:txBody>
      </p:sp>
      <p:sp>
        <p:nvSpPr>
          <p:cNvPr id="1048631" name="Slide Number Placeholder 8"/>
          <p:cNvSpPr>
            <a:spLocks noGrp="1"/>
          </p:cNvSpPr>
          <p:nvPr>
            <p:ph type="sldNum" sz="quarter" idx="12"/>
          </p:nvPr>
        </p:nvSpPr>
        <p:spPr/>
        <p:txBody>
          <a:bodyPr/>
          <a:p>
            <a:fld id="{D5B52ADC-5BFA-4FBD-BEE2-16096B7F4166}" type="slidenum">
              <a:rPr altLang="en-US" lang="zh-CN" smtClean="0"/>
              <a:t>‹#›</a:t>
            </a:fld>
            <a:endParaRPr altLang="en-US" lang="zh-C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type="titleOnly">
  <p:cSld name="Title Only">
    <p:spTree>
      <p:nvGrpSpPr>
        <p:cNvPr id="16" name=""/>
        <p:cNvGrpSpPr/>
        <p:nvPr/>
      </p:nvGrpSpPr>
      <p:grpSpPr>
        <a:xfrm>
          <a:off x="0" y="0"/>
          <a:ext cx="0" cy="0"/>
          <a:chOff x="0" y="0"/>
          <a:chExt cx="0" cy="0"/>
        </a:xfrm>
      </p:grpSpPr>
      <p:sp>
        <p:nvSpPr>
          <p:cNvPr id="1048588" name="Title 1"/>
          <p:cNvSpPr>
            <a:spLocks noGrp="1"/>
          </p:cNvSpPr>
          <p:nvPr>
            <p:ph type="title"/>
          </p:nvPr>
        </p:nvSpPr>
        <p:spPr/>
        <p:txBody>
          <a:bodyPr/>
          <a:p>
            <a:r>
              <a:rPr altLang="zh-CN" lang="en-US" smtClean="0"/>
              <a:t>Click to edit Master title style</a:t>
            </a:r>
            <a:endParaRPr dirty="0" lang="en-US"/>
          </a:p>
        </p:txBody>
      </p:sp>
      <p:sp>
        <p:nvSpPr>
          <p:cNvPr id="1048589" name="Date Placeholder 2"/>
          <p:cNvSpPr>
            <a:spLocks noGrp="1"/>
          </p:cNvSpPr>
          <p:nvPr>
            <p:ph type="dt" sz="half" idx="10"/>
          </p:nvPr>
        </p:nvSpPr>
        <p:spPr/>
        <p:txBody>
          <a:bodyPr/>
          <a:p>
            <a:fld id="{70BC1078-46ED-40F9-8930-935BAD7C2B02}" type="datetimeFigureOut">
              <a:rPr altLang="en-US" lang="zh-CN" smtClean="0"/>
              <a:t>2015/5/12</a:t>
            </a:fld>
            <a:endParaRPr altLang="en-US" lang="zh-CN"/>
          </a:p>
        </p:txBody>
      </p:sp>
      <p:sp>
        <p:nvSpPr>
          <p:cNvPr id="1048590" name="Footer Placeholder 3"/>
          <p:cNvSpPr>
            <a:spLocks noGrp="1"/>
          </p:cNvSpPr>
          <p:nvPr>
            <p:ph type="ftr" sz="quarter" idx="11"/>
          </p:nvPr>
        </p:nvSpPr>
        <p:spPr/>
        <p:txBody>
          <a:bodyPr/>
          <a:p>
            <a:endParaRPr altLang="en-US" lang="zh-CN"/>
          </a:p>
        </p:txBody>
      </p:sp>
      <p:sp>
        <p:nvSpPr>
          <p:cNvPr id="1048591" name="Slide Number Placeholder 4"/>
          <p:cNvSpPr>
            <a:spLocks noGrp="1"/>
          </p:cNvSpPr>
          <p:nvPr>
            <p:ph type="sldNum" sz="quarter" idx="12"/>
          </p:nvPr>
        </p:nvSpPr>
        <p:spPr/>
        <p:txBody>
          <a:bodyPr/>
          <a:p>
            <a:fld id="{D5B52ADC-5BFA-4FBD-BEE2-16096B7F4166}" type="slidenum">
              <a:rPr altLang="en-US" lang="zh-CN" smtClean="0"/>
              <a:t>‹#›</a:t>
            </a:fld>
            <a:endParaRPr altLang="en-US" lang="zh-C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type="blank">
  <p:cSld name="Blank">
    <p:spTree>
      <p:nvGrpSpPr>
        <p:cNvPr id="24" name=""/>
        <p:cNvGrpSpPr/>
        <p:nvPr/>
      </p:nvGrpSpPr>
      <p:grpSpPr>
        <a:xfrm>
          <a:off x="0" y="0"/>
          <a:ext cx="0" cy="0"/>
          <a:chOff x="0" y="0"/>
          <a:chExt cx="0" cy="0"/>
        </a:xfrm>
      </p:grpSpPr>
      <p:sp>
        <p:nvSpPr>
          <p:cNvPr id="1048632" name="Date Placeholder 1"/>
          <p:cNvSpPr>
            <a:spLocks noGrp="1"/>
          </p:cNvSpPr>
          <p:nvPr>
            <p:ph type="dt" sz="half" idx="10"/>
          </p:nvPr>
        </p:nvSpPr>
        <p:spPr/>
        <p:txBody>
          <a:bodyPr/>
          <a:p>
            <a:fld id="{70BC1078-46ED-40F9-8930-935BAD7C2B02}" type="datetimeFigureOut">
              <a:rPr altLang="en-US" lang="zh-CN" smtClean="0"/>
              <a:t>2015/5/12</a:t>
            </a:fld>
            <a:endParaRPr altLang="en-US" lang="zh-CN"/>
          </a:p>
        </p:txBody>
      </p:sp>
      <p:sp>
        <p:nvSpPr>
          <p:cNvPr id="1048633" name="Footer Placeholder 2"/>
          <p:cNvSpPr>
            <a:spLocks noGrp="1"/>
          </p:cNvSpPr>
          <p:nvPr>
            <p:ph type="ftr" sz="quarter" idx="11"/>
          </p:nvPr>
        </p:nvSpPr>
        <p:spPr/>
        <p:txBody>
          <a:bodyPr/>
          <a:p>
            <a:endParaRPr altLang="en-US" lang="zh-CN"/>
          </a:p>
        </p:txBody>
      </p:sp>
      <p:sp>
        <p:nvSpPr>
          <p:cNvPr id="1048634" name="Slide Number Placeholder 3"/>
          <p:cNvSpPr>
            <a:spLocks noGrp="1"/>
          </p:cNvSpPr>
          <p:nvPr>
            <p:ph type="sldNum" sz="quarter" idx="12"/>
          </p:nvPr>
        </p:nvSpPr>
        <p:spPr/>
        <p:txBody>
          <a:bodyPr/>
          <a:p>
            <a:fld id="{D5B52ADC-5BFA-4FBD-BEE2-16096B7F4166}" type="slidenum">
              <a:rPr altLang="en-US" lang="zh-CN" smtClean="0"/>
              <a:t>‹#›</a:t>
            </a:fld>
            <a:endParaRPr altLang="en-US" lang="zh-C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type="objTx">
  <p:cSld name="Content with Caption">
    <p:spTree>
      <p:nvGrpSpPr>
        <p:cNvPr id="25" name=""/>
        <p:cNvGrpSpPr/>
        <p:nvPr/>
      </p:nvGrpSpPr>
      <p:grpSpPr>
        <a:xfrm>
          <a:off x="0" y="0"/>
          <a:ext cx="0" cy="0"/>
          <a:chOff x="0" y="0"/>
          <a:chExt cx="0" cy="0"/>
        </a:xfrm>
      </p:grpSpPr>
      <p:sp>
        <p:nvSpPr>
          <p:cNvPr id="1048635" name="Title 1"/>
          <p:cNvSpPr>
            <a:spLocks noGrp="1"/>
          </p:cNvSpPr>
          <p:nvPr>
            <p:ph type="title"/>
          </p:nvPr>
        </p:nvSpPr>
        <p:spPr>
          <a:xfrm>
            <a:off x="629841" y="457200"/>
            <a:ext cx="2949178" cy="1600200"/>
          </a:xfrm>
        </p:spPr>
        <p:txBody>
          <a:bodyPr anchor="b"/>
          <a:lstStyle>
            <a:lvl1pPr>
              <a:defRPr sz="3200"/>
            </a:lvl1pPr>
          </a:lstStyle>
          <a:p>
            <a:r>
              <a:rPr altLang="zh-CN" lang="en-US" smtClean="0"/>
              <a:t>Click to edit Master title style</a:t>
            </a:r>
            <a:endParaRPr dirty="0" lang="en-US"/>
          </a:p>
        </p:txBody>
      </p:sp>
      <p:sp>
        <p:nvSpPr>
          <p:cNvPr id="1048636"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altLang="zh-CN" lang="en-US" smtClean="0"/>
              <a:t>Click to edit Master text styles</a:t>
            </a:r>
          </a:p>
          <a:p>
            <a:pPr lvl="1"/>
            <a:r>
              <a:rPr altLang="zh-CN" lang="en-US" smtClean="0"/>
              <a:t>Second level</a:t>
            </a:r>
          </a:p>
          <a:p>
            <a:pPr lvl="2"/>
            <a:r>
              <a:rPr altLang="zh-CN" lang="en-US" smtClean="0"/>
              <a:t>Third level</a:t>
            </a:r>
          </a:p>
          <a:p>
            <a:pPr lvl="3"/>
            <a:r>
              <a:rPr altLang="zh-CN" lang="en-US" smtClean="0"/>
              <a:t>Fourth level</a:t>
            </a:r>
          </a:p>
          <a:p>
            <a:pPr lvl="4"/>
            <a:r>
              <a:rPr altLang="zh-CN" lang="en-US" smtClean="0"/>
              <a:t>Fifth level</a:t>
            </a:r>
            <a:endParaRPr dirty="0" lang="en-US"/>
          </a:p>
        </p:txBody>
      </p:sp>
      <p:sp>
        <p:nvSpPr>
          <p:cNvPr id="1048637" name="Text Placeholder 3"/>
          <p:cNvSpPr>
            <a:spLocks noGrp="1"/>
          </p:cNvSpPr>
          <p:nvPr>
            <p:ph type="body" sz="half" idx="2"/>
          </p:nvPr>
        </p:nvSpPr>
        <p:spPr>
          <a:xfrm>
            <a:off x="629841" y="2057400"/>
            <a:ext cx="2949178" cy="3811588"/>
          </a:xfrm>
        </p:spPr>
        <p:txBody>
          <a:bodyPr/>
          <a:lstStyle>
            <a:lvl1pPr indent="0" marL="0">
              <a:buNone/>
              <a:defRPr sz="1600"/>
            </a:lvl1pPr>
            <a:lvl2pPr indent="0" marL="457200">
              <a:buNone/>
              <a:defRPr sz="1400"/>
            </a:lvl2pPr>
            <a:lvl3pPr indent="0" marL="914400">
              <a:buNone/>
              <a:defRPr sz="1200"/>
            </a:lvl3pPr>
            <a:lvl4pPr indent="0" marL="1371600">
              <a:buNone/>
              <a:defRPr sz="1000"/>
            </a:lvl4pPr>
            <a:lvl5pPr indent="0" marL="1828800">
              <a:buNone/>
              <a:defRPr sz="1000"/>
            </a:lvl5pPr>
            <a:lvl6pPr indent="0" marL="2286000">
              <a:buNone/>
              <a:defRPr sz="1000"/>
            </a:lvl6pPr>
            <a:lvl7pPr indent="0" marL="2743200">
              <a:buNone/>
              <a:defRPr sz="1000"/>
            </a:lvl7pPr>
            <a:lvl8pPr indent="0" marL="3200400">
              <a:buNone/>
              <a:defRPr sz="1000"/>
            </a:lvl8pPr>
            <a:lvl9pPr indent="0" marL="3657600">
              <a:buNone/>
              <a:defRPr sz="1000"/>
            </a:lvl9pPr>
          </a:lstStyle>
          <a:p>
            <a:pPr lvl="0"/>
            <a:r>
              <a:rPr altLang="zh-CN" lang="en-US" smtClean="0"/>
              <a:t>Click to edit Master text styles</a:t>
            </a:r>
          </a:p>
        </p:txBody>
      </p:sp>
      <p:sp>
        <p:nvSpPr>
          <p:cNvPr id="1048638" name="Date Placeholder 4"/>
          <p:cNvSpPr>
            <a:spLocks noGrp="1"/>
          </p:cNvSpPr>
          <p:nvPr>
            <p:ph type="dt" sz="half" idx="10"/>
          </p:nvPr>
        </p:nvSpPr>
        <p:spPr/>
        <p:txBody>
          <a:bodyPr/>
          <a:p>
            <a:fld id="{70BC1078-46ED-40F9-8930-935BAD7C2B02}" type="datetimeFigureOut">
              <a:rPr altLang="en-US" lang="zh-CN" smtClean="0"/>
              <a:t>2015/5/12</a:t>
            </a:fld>
            <a:endParaRPr altLang="en-US" lang="zh-CN"/>
          </a:p>
        </p:txBody>
      </p:sp>
      <p:sp>
        <p:nvSpPr>
          <p:cNvPr id="1048639" name="Footer Placeholder 5"/>
          <p:cNvSpPr>
            <a:spLocks noGrp="1"/>
          </p:cNvSpPr>
          <p:nvPr>
            <p:ph type="ftr" sz="quarter" idx="11"/>
          </p:nvPr>
        </p:nvSpPr>
        <p:spPr/>
        <p:txBody>
          <a:bodyPr/>
          <a:p>
            <a:endParaRPr altLang="en-US" lang="zh-CN"/>
          </a:p>
        </p:txBody>
      </p:sp>
      <p:sp>
        <p:nvSpPr>
          <p:cNvPr id="1048640" name="Slide Number Placeholder 6"/>
          <p:cNvSpPr>
            <a:spLocks noGrp="1"/>
          </p:cNvSpPr>
          <p:nvPr>
            <p:ph type="sldNum" sz="quarter" idx="12"/>
          </p:nvPr>
        </p:nvSpPr>
        <p:spPr/>
        <p:txBody>
          <a:bodyPr/>
          <a:p>
            <a:fld id="{D5B52ADC-5BFA-4FBD-BEE2-16096B7F4166}" type="slidenum">
              <a:rPr altLang="en-US" lang="zh-CN" smtClean="0"/>
              <a:t>‹#›</a:t>
            </a:fld>
            <a:endParaRPr altLang="en-US" lang="zh-C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type="picTx">
  <p:cSld name="Picture with Caption">
    <p:spTree>
      <p:nvGrpSpPr>
        <p:cNvPr id="19" name=""/>
        <p:cNvGrpSpPr/>
        <p:nvPr/>
      </p:nvGrpSpPr>
      <p:grpSpPr>
        <a:xfrm>
          <a:off x="0" y="0"/>
          <a:ext cx="0" cy="0"/>
          <a:chOff x="0" y="0"/>
          <a:chExt cx="0" cy="0"/>
        </a:xfrm>
      </p:grpSpPr>
      <p:sp>
        <p:nvSpPr>
          <p:cNvPr id="1048602" name="Title 1"/>
          <p:cNvSpPr>
            <a:spLocks noGrp="1"/>
          </p:cNvSpPr>
          <p:nvPr>
            <p:ph type="title"/>
          </p:nvPr>
        </p:nvSpPr>
        <p:spPr>
          <a:xfrm>
            <a:off x="629841" y="457200"/>
            <a:ext cx="2949178" cy="1600200"/>
          </a:xfrm>
        </p:spPr>
        <p:txBody>
          <a:bodyPr anchor="b"/>
          <a:lstStyle>
            <a:lvl1pPr>
              <a:defRPr sz="3200"/>
            </a:lvl1pPr>
          </a:lstStyle>
          <a:p>
            <a:r>
              <a:rPr altLang="zh-CN" lang="en-US" smtClean="0"/>
              <a:t>Click to edit Master title style</a:t>
            </a:r>
            <a:endParaRPr dirty="0" lang="en-US"/>
          </a:p>
        </p:txBody>
      </p:sp>
      <p:sp>
        <p:nvSpPr>
          <p:cNvPr id="1048603" name="Picture Placeholder 2"/>
          <p:cNvSpPr>
            <a:spLocks noChangeAspect="1" noGrp="1"/>
          </p:cNvSpPr>
          <p:nvPr>
            <p:ph type="pic" idx="1"/>
          </p:nvPr>
        </p:nvSpPr>
        <p:spPr>
          <a:xfrm>
            <a:off x="3887391" y="987426"/>
            <a:ext cx="4629150" cy="4873625"/>
          </a:xfrm>
        </p:spPr>
        <p:txBody>
          <a:bodyPr anchor="t"/>
          <a:lstStyle>
            <a:lvl1pPr indent="0" marL="0">
              <a:buNone/>
              <a:defRPr sz="3200"/>
            </a:lvl1pPr>
            <a:lvl2pPr indent="0" marL="457200">
              <a:buNone/>
              <a:defRPr sz="2800"/>
            </a:lvl2pPr>
            <a:lvl3pPr indent="0" marL="914400">
              <a:buNone/>
              <a:defRPr sz="2400"/>
            </a:lvl3pPr>
            <a:lvl4pPr indent="0" marL="1371600">
              <a:buNone/>
              <a:defRPr sz="2000"/>
            </a:lvl4pPr>
            <a:lvl5pPr indent="0" marL="1828800">
              <a:buNone/>
              <a:defRPr sz="2000"/>
            </a:lvl5pPr>
            <a:lvl6pPr indent="0" marL="2286000">
              <a:buNone/>
              <a:defRPr sz="2000"/>
            </a:lvl6pPr>
            <a:lvl7pPr indent="0" marL="2743200">
              <a:buNone/>
              <a:defRPr sz="2000"/>
            </a:lvl7pPr>
            <a:lvl8pPr indent="0" marL="3200400">
              <a:buNone/>
              <a:defRPr sz="2000"/>
            </a:lvl8pPr>
            <a:lvl9pPr indent="0" marL="3657600">
              <a:buNone/>
              <a:defRPr sz="2000"/>
            </a:lvl9pPr>
          </a:lstStyle>
          <a:p>
            <a:r>
              <a:rPr altLang="zh-CN" lang="en-US" smtClean="0"/>
              <a:t>Click icon to add picture</a:t>
            </a:r>
            <a:endParaRPr dirty="0" lang="en-US"/>
          </a:p>
        </p:txBody>
      </p:sp>
      <p:sp>
        <p:nvSpPr>
          <p:cNvPr id="1048604" name="Text Placeholder 3"/>
          <p:cNvSpPr>
            <a:spLocks noGrp="1"/>
          </p:cNvSpPr>
          <p:nvPr>
            <p:ph type="body" sz="half" idx="2"/>
          </p:nvPr>
        </p:nvSpPr>
        <p:spPr>
          <a:xfrm>
            <a:off x="629841" y="2057400"/>
            <a:ext cx="2949178" cy="3811588"/>
          </a:xfrm>
        </p:spPr>
        <p:txBody>
          <a:bodyPr/>
          <a:lstStyle>
            <a:lvl1pPr indent="0" marL="0">
              <a:buNone/>
              <a:defRPr sz="1600"/>
            </a:lvl1pPr>
            <a:lvl2pPr indent="0" marL="457200">
              <a:buNone/>
              <a:defRPr sz="1400"/>
            </a:lvl2pPr>
            <a:lvl3pPr indent="0" marL="914400">
              <a:buNone/>
              <a:defRPr sz="1200"/>
            </a:lvl3pPr>
            <a:lvl4pPr indent="0" marL="1371600">
              <a:buNone/>
              <a:defRPr sz="1000"/>
            </a:lvl4pPr>
            <a:lvl5pPr indent="0" marL="1828800">
              <a:buNone/>
              <a:defRPr sz="1000"/>
            </a:lvl5pPr>
            <a:lvl6pPr indent="0" marL="2286000">
              <a:buNone/>
              <a:defRPr sz="1000"/>
            </a:lvl6pPr>
            <a:lvl7pPr indent="0" marL="2743200">
              <a:buNone/>
              <a:defRPr sz="1000"/>
            </a:lvl7pPr>
            <a:lvl8pPr indent="0" marL="3200400">
              <a:buNone/>
              <a:defRPr sz="1000"/>
            </a:lvl8pPr>
            <a:lvl9pPr indent="0" marL="3657600">
              <a:buNone/>
              <a:defRPr sz="1000"/>
            </a:lvl9pPr>
          </a:lstStyle>
          <a:p>
            <a:pPr lvl="0"/>
            <a:r>
              <a:rPr altLang="zh-CN" lang="en-US" smtClean="0"/>
              <a:t>Click to edit Master text styles</a:t>
            </a:r>
          </a:p>
        </p:txBody>
      </p:sp>
      <p:sp>
        <p:nvSpPr>
          <p:cNvPr id="1048605" name="Date Placeholder 4"/>
          <p:cNvSpPr>
            <a:spLocks noGrp="1"/>
          </p:cNvSpPr>
          <p:nvPr>
            <p:ph type="dt" sz="half" idx="10"/>
          </p:nvPr>
        </p:nvSpPr>
        <p:spPr/>
        <p:txBody>
          <a:bodyPr/>
          <a:p>
            <a:fld id="{70BC1078-46ED-40F9-8930-935BAD7C2B02}" type="datetimeFigureOut">
              <a:rPr altLang="en-US" lang="zh-CN" smtClean="0"/>
              <a:t>2015/5/12</a:t>
            </a:fld>
            <a:endParaRPr altLang="en-US" lang="zh-CN"/>
          </a:p>
        </p:txBody>
      </p:sp>
      <p:sp>
        <p:nvSpPr>
          <p:cNvPr id="1048606" name="Footer Placeholder 5"/>
          <p:cNvSpPr>
            <a:spLocks noGrp="1"/>
          </p:cNvSpPr>
          <p:nvPr>
            <p:ph type="ftr" sz="quarter" idx="11"/>
          </p:nvPr>
        </p:nvSpPr>
        <p:spPr/>
        <p:txBody>
          <a:bodyPr/>
          <a:p>
            <a:endParaRPr altLang="en-US" lang="zh-CN"/>
          </a:p>
        </p:txBody>
      </p:sp>
      <p:sp>
        <p:nvSpPr>
          <p:cNvPr id="1048607" name="Slide Number Placeholder 6"/>
          <p:cNvSpPr>
            <a:spLocks noGrp="1"/>
          </p:cNvSpPr>
          <p:nvPr>
            <p:ph type="sldNum" sz="quarter" idx="12"/>
          </p:nvPr>
        </p:nvSpPr>
        <p:spPr/>
        <p:txBody>
          <a:bodyPr/>
          <a:p>
            <a:fld id="{D5B52ADC-5BFA-4FBD-BEE2-16096B7F4166}" type="slidenum">
              <a:rPr altLang="en-US" lang="zh-CN" smtClean="0"/>
              <a:t>‹#›</a:t>
            </a:fld>
            <a:endParaRPr altLang="en-US" lang="zh-CN"/>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2" name=""/>
        <p:cNvGrpSpPr/>
        <p:nvPr/>
      </p:nvGrpSpPr>
      <p:grpSpPr>
        <a:xfrm>
          <a:off x="0" y="0"/>
          <a:ext cx="0" cy="0"/>
          <a:chOff x="0" y="0"/>
          <a:chExt cx="0" cy="0"/>
        </a:xfrm>
      </p:grpSpPr>
      <p:sp>
        <p:nvSpPr>
          <p:cNvPr id="1048576" name="Title Placeholder 1"/>
          <p:cNvSpPr>
            <a:spLocks noGrp="1"/>
          </p:cNvSpPr>
          <p:nvPr>
            <p:ph type="title"/>
          </p:nvPr>
        </p:nvSpPr>
        <p:spPr>
          <a:xfrm>
            <a:off x="628650" y="365126"/>
            <a:ext cx="7886700" cy="1325563"/>
          </a:xfrm>
          <a:prstGeom prst="rect"/>
        </p:spPr>
        <p:txBody>
          <a:bodyPr anchor="ctr" bIns="45720" lIns="91440" rIns="91440" rtlCol="0" tIns="45720" vert="horz">
            <a:normAutofit/>
          </a:bodyPr>
          <a:p>
            <a:r>
              <a:rPr altLang="zh-CN" lang="en-US" smtClean="0"/>
              <a:t>Click to edit Master title style</a:t>
            </a:r>
            <a:endParaRPr dirty="0" lang="en-US"/>
          </a:p>
        </p:txBody>
      </p:sp>
      <p:sp>
        <p:nvSpPr>
          <p:cNvPr id="1048577" name="Text Placeholder 2"/>
          <p:cNvSpPr>
            <a:spLocks noGrp="1"/>
          </p:cNvSpPr>
          <p:nvPr>
            <p:ph type="body" idx="1"/>
          </p:nvPr>
        </p:nvSpPr>
        <p:spPr>
          <a:xfrm>
            <a:off x="628650" y="1825625"/>
            <a:ext cx="7886700" cy="4351338"/>
          </a:xfrm>
          <a:prstGeom prst="rect"/>
        </p:spPr>
        <p:txBody>
          <a:bodyPr bIns="45720" lIns="91440" rIns="91440" rtlCol="0" tIns="45720" vert="horz">
            <a:normAutofit/>
          </a:bodyPr>
          <a:p>
            <a:pPr lvl="0"/>
            <a:r>
              <a:rPr altLang="zh-CN" lang="en-US" smtClean="0"/>
              <a:t>Click to edit Master text styles</a:t>
            </a:r>
          </a:p>
          <a:p>
            <a:pPr lvl="1"/>
            <a:r>
              <a:rPr altLang="zh-CN" lang="en-US" smtClean="0"/>
              <a:t>Second level</a:t>
            </a:r>
          </a:p>
          <a:p>
            <a:pPr lvl="2"/>
            <a:r>
              <a:rPr altLang="zh-CN" lang="en-US" smtClean="0"/>
              <a:t>Third level</a:t>
            </a:r>
          </a:p>
          <a:p>
            <a:pPr lvl="3"/>
            <a:r>
              <a:rPr altLang="zh-CN" lang="en-US" smtClean="0"/>
              <a:t>Fourth level</a:t>
            </a:r>
          </a:p>
          <a:p>
            <a:pPr lvl="4"/>
            <a:r>
              <a:rPr altLang="zh-CN" lang="en-US" smtClean="0"/>
              <a:t>Fifth level</a:t>
            </a:r>
            <a:endParaRPr dirty="0" lang="en-US"/>
          </a:p>
        </p:txBody>
      </p:sp>
      <p:sp>
        <p:nvSpPr>
          <p:cNvPr id="1048578" name="Date Placeholder 3"/>
          <p:cNvSpPr>
            <a:spLocks noGrp="1"/>
          </p:cNvSpPr>
          <p:nvPr>
            <p:ph type="dt" sz="half" idx="2"/>
          </p:nvPr>
        </p:nvSpPr>
        <p:spPr>
          <a:xfrm>
            <a:off x="628650" y="6356351"/>
            <a:ext cx="2057400" cy="365125"/>
          </a:xfrm>
          <a:prstGeom prst="rect"/>
        </p:spPr>
        <p:txBody>
          <a:bodyPr anchor="ctr" bIns="45720" lIns="91440" rIns="91440" rtlCol="0" tIns="45720" vert="horz"/>
          <a:lstStyle>
            <a:lvl1pPr algn="l">
              <a:defRPr sz="1200">
                <a:solidFill>
                  <a:schemeClr val="tx1">
                    <a:tint val="75000"/>
                  </a:schemeClr>
                </a:solidFill>
              </a:defRPr>
            </a:lvl1pPr>
          </a:lstStyle>
          <a:p>
            <a:fld id="{70BC1078-46ED-40F9-8930-935BAD7C2B02}" type="datetimeFigureOut">
              <a:rPr altLang="en-US" lang="zh-CN" smtClean="0"/>
              <a:t>2015/5/12</a:t>
            </a:fld>
            <a:endParaRPr altLang="en-US" lang="zh-CN"/>
          </a:p>
        </p:txBody>
      </p:sp>
      <p:sp>
        <p:nvSpPr>
          <p:cNvPr id="1048579" name="Footer Placeholder 4"/>
          <p:cNvSpPr>
            <a:spLocks noGrp="1"/>
          </p:cNvSpPr>
          <p:nvPr>
            <p:ph type="ftr" sz="quarter" idx="3"/>
          </p:nvPr>
        </p:nvSpPr>
        <p:spPr>
          <a:xfrm>
            <a:off x="3028950" y="6356351"/>
            <a:ext cx="3086100" cy="365125"/>
          </a:xfrm>
          <a:prstGeom prst="rect"/>
        </p:spPr>
        <p:txBody>
          <a:bodyPr anchor="ctr" bIns="45720" lIns="91440" rIns="91440" rtlCol="0" tIns="45720" vert="horz"/>
          <a:lstStyle>
            <a:lvl1pPr algn="ctr">
              <a:defRPr sz="1200">
                <a:solidFill>
                  <a:schemeClr val="tx1">
                    <a:tint val="75000"/>
                  </a:schemeClr>
                </a:solidFill>
              </a:defRPr>
            </a:lvl1pPr>
          </a:lstStyle>
          <a:p>
            <a:endParaRPr altLang="en-US" lang="zh-CN"/>
          </a:p>
        </p:txBody>
      </p:sp>
      <p:sp>
        <p:nvSpPr>
          <p:cNvPr id="1048580" name="Slide Number Placeholder 5"/>
          <p:cNvSpPr>
            <a:spLocks noGrp="1"/>
          </p:cNvSpPr>
          <p:nvPr>
            <p:ph type="sldNum" sz="quarter" idx="4"/>
          </p:nvPr>
        </p:nvSpPr>
        <p:spPr>
          <a:xfrm>
            <a:off x="6457950" y="6356351"/>
            <a:ext cx="2057400" cy="365125"/>
          </a:xfrm>
          <a:prstGeom prst="rect"/>
        </p:spPr>
        <p:txBody>
          <a:bodyPr anchor="ctr" bIns="45720" lIns="91440" rIns="91440" rtlCol="0" tIns="45720" vert="horz"/>
          <a:lstStyle>
            <a:lvl1pPr algn="r">
              <a:defRPr sz="1200">
                <a:solidFill>
                  <a:schemeClr val="tx1">
                    <a:tint val="75000"/>
                  </a:schemeClr>
                </a:solidFill>
              </a:defRPr>
            </a:lvl1pPr>
          </a:lstStyle>
          <a:p>
            <a:fld id="{D5B52ADC-5BFA-4FBD-BEE2-16096B7F4166}" type="slidenum">
              <a:rPr altLang="en-US" lang="zh-CN" smtClean="0"/>
              <a:t>‹#›</a:t>
            </a:fld>
            <a:endParaRPr altLang="en-US" lang="zh-CN"/>
          </a:p>
        </p:txBody>
      </p:sp>
    </p:spTree>
  </p:cSld>
  <p:clrMap accent1="accent1" accent2="accent2" accent3="accent3" accent4="accent4" accent5="accent5" accent6="accent6" bg1="lt1" bg2="lt2" tx1="dk1" tx2="dk2"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eaLnBrk="1" hangingPunct="1" latinLnBrk="0" rtl="0">
        <a:lnSpc>
          <a:spcPct val="90000"/>
        </a:lnSpc>
        <a:spcBef>
          <a:spcPct val="0"/>
        </a:spcBef>
        <a:buNone/>
        <a:defRPr sz="4400" kern="1200">
          <a:solidFill>
            <a:schemeClr val="tx1"/>
          </a:solidFill>
          <a:latin typeface="+mj-lt"/>
          <a:ea typeface="+mj-ea"/>
          <a:cs typeface="+mj-cs"/>
        </a:defRPr>
      </a:lvl1pPr>
    </p:titleStyle>
    <p:bodyStyle>
      <a:lvl1pPr algn="l" defTabSz="914400" eaLnBrk="1" hangingPunct="1" indent="-228600" latinLnBrk="0" marL="228600" rtl="0">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algn="l" defTabSz="914400" eaLnBrk="1" hangingPunct="1" indent="-228600" latinLnBrk="0" marL="685800" rtl="0">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algn="l" defTabSz="914400" eaLnBrk="1" hangingPunct="1" indent="-228600" latinLnBrk="0" marL="1143000" rtl="0">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algn="l" defTabSz="914400" eaLnBrk="1" hangingPunct="1" indent="-228600" latinLnBrk="0" marL="1600200" rtl="0">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algn="l" defTabSz="914400" eaLnBrk="1" hangingPunct="1" indent="-228600" latinLnBrk="0" marL="2057400" rtl="0">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algn="l" defTabSz="914400" eaLnBrk="1" hangingPunct="1" indent="-228600" latinLnBrk="0" marL="2514600" rtl="0">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algn="l" defTabSz="914400" eaLnBrk="1" hangingPunct="1" indent="-228600" latinLnBrk="0" marL="2971800" rtl="0">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algn="l" defTabSz="914400" eaLnBrk="1" hangingPunct="1" indent="-228600" latinLnBrk="0" marL="3429000" rtl="0">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algn="l" defTabSz="914400" eaLnBrk="1" hangingPunct="1" indent="-228600" latinLnBrk="0" marL="3886200" rtl="0">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algn="l" defTabSz="914400" eaLnBrk="1" hangingPunct="1" latinLnBrk="0" marL="0" rtl="0">
        <a:defRPr sz="1800" kern="1200">
          <a:solidFill>
            <a:schemeClr val="tx1"/>
          </a:solidFill>
          <a:latin typeface="+mn-lt"/>
          <a:ea typeface="+mn-ea"/>
          <a:cs typeface="+mn-cs"/>
        </a:defRPr>
      </a:lvl1pPr>
      <a:lvl2pPr algn="l" defTabSz="914400" eaLnBrk="1" hangingPunct="1" latinLnBrk="0" marL="457200" rtl="0">
        <a:defRPr sz="1800" kern="1200">
          <a:solidFill>
            <a:schemeClr val="tx1"/>
          </a:solidFill>
          <a:latin typeface="+mn-lt"/>
          <a:ea typeface="+mn-ea"/>
          <a:cs typeface="+mn-cs"/>
        </a:defRPr>
      </a:lvl2pPr>
      <a:lvl3pPr algn="l" defTabSz="914400" eaLnBrk="1" hangingPunct="1" latinLnBrk="0" marL="914400" rtl="0">
        <a:defRPr sz="1800" kern="1200">
          <a:solidFill>
            <a:schemeClr val="tx1"/>
          </a:solidFill>
          <a:latin typeface="+mn-lt"/>
          <a:ea typeface="+mn-ea"/>
          <a:cs typeface="+mn-cs"/>
        </a:defRPr>
      </a:lvl3pPr>
      <a:lvl4pPr algn="l" defTabSz="914400" eaLnBrk="1" hangingPunct="1" latinLnBrk="0" marL="1371600" rtl="0">
        <a:defRPr sz="1800" kern="1200">
          <a:solidFill>
            <a:schemeClr val="tx1"/>
          </a:solidFill>
          <a:latin typeface="+mn-lt"/>
          <a:ea typeface="+mn-ea"/>
          <a:cs typeface="+mn-cs"/>
        </a:defRPr>
      </a:lvl4pPr>
      <a:lvl5pPr algn="l" defTabSz="914400" eaLnBrk="1" hangingPunct="1" latinLnBrk="0" marL="1828800" rtl="0">
        <a:defRPr sz="1800" kern="1200">
          <a:solidFill>
            <a:schemeClr val="tx1"/>
          </a:solidFill>
          <a:latin typeface="+mn-lt"/>
          <a:ea typeface="+mn-ea"/>
          <a:cs typeface="+mn-cs"/>
        </a:defRPr>
      </a:lvl5pPr>
      <a:lvl6pPr algn="l" defTabSz="914400" eaLnBrk="1" hangingPunct="1" latinLnBrk="0" marL="2286000" rtl="0">
        <a:defRPr sz="1800" kern="1200">
          <a:solidFill>
            <a:schemeClr val="tx1"/>
          </a:solidFill>
          <a:latin typeface="+mn-lt"/>
          <a:ea typeface="+mn-ea"/>
          <a:cs typeface="+mn-cs"/>
        </a:defRPr>
      </a:lvl6pPr>
      <a:lvl7pPr algn="l" defTabSz="914400" eaLnBrk="1" hangingPunct="1" latinLnBrk="0" marL="2743200" rtl="0">
        <a:defRPr sz="1800" kern="1200">
          <a:solidFill>
            <a:schemeClr val="tx1"/>
          </a:solidFill>
          <a:latin typeface="+mn-lt"/>
          <a:ea typeface="+mn-ea"/>
          <a:cs typeface="+mn-cs"/>
        </a:defRPr>
      </a:lvl7pPr>
      <a:lvl8pPr algn="l" defTabSz="914400" eaLnBrk="1" hangingPunct="1" latinLnBrk="0" marL="3200400" rtl="0">
        <a:defRPr sz="1800" kern="1200">
          <a:solidFill>
            <a:schemeClr val="tx1"/>
          </a:solidFill>
          <a:latin typeface="+mn-lt"/>
          <a:ea typeface="+mn-ea"/>
          <a:cs typeface="+mn-cs"/>
        </a:defRPr>
      </a:lvl8pPr>
      <a:lvl9pPr algn="l" defTabSz="914400" eaLnBrk="1" hangingPunct="1" latinLnBrk="0" marL="3657600" rtl="0">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image" Target="../media/image2.jpeg"/><Relationship Id="rId2"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image" Target="../media/image3.jpeg"/><Relationship Id="rId2"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5" name=""/>
        <p:cNvGrpSpPr/>
        <p:nvPr/>
      </p:nvGrpSpPr>
      <p:grpSpPr>
        <a:xfrm>
          <a:off x="0" y="0"/>
          <a:ext cx="0" cy="0"/>
          <a:chOff x="0" y="0"/>
          <a:chExt cx="0" cy="0"/>
        </a:xfrm>
      </p:grpSpPr>
      <p:sp>
        <p:nvSpPr>
          <p:cNvPr id="1048586" name="Title 1"/>
          <p:cNvSpPr>
            <a:spLocks noGrp="1"/>
          </p:cNvSpPr>
          <p:nvPr>
            <p:ph type="ctrTitle"/>
          </p:nvPr>
        </p:nvSpPr>
        <p:spPr>
          <a:xfrm>
            <a:off x="685800" y="278101"/>
            <a:ext cx="7772400" cy="1290060"/>
          </a:xfrm>
        </p:spPr>
        <p:txBody>
          <a:bodyPr>
            <a:normAutofit fontScale="90000"/>
          </a:bodyPr>
          <a:p>
            <a:r>
              <a:rPr altLang="zh-CN" lang="en-US"/>
              <a:t>M</a:t>
            </a:r>
            <a:r>
              <a:rPr altLang="zh-CN" lang="en-US"/>
              <a:t>e</a:t>
            </a:r>
            <a:r>
              <a:rPr altLang="zh-CN" lang="en-US"/>
              <a:t>t</a:t>
            </a:r>
            <a:r>
              <a:rPr altLang="zh-CN" lang="en-US"/>
              <a:t>a</a:t>
            </a:r>
            <a:r>
              <a:rPr altLang="zh-CN" lang="en-US"/>
              <a:t>merism </a:t>
            </a:r>
            <a:r>
              <a:rPr altLang="zh-CN" lang="en-US"/>
              <a:t>in </a:t>
            </a:r>
            <a:r>
              <a:rPr altLang="zh-CN" lang="en-US"/>
              <a:t>a</a:t>
            </a:r>
            <a:r>
              <a:rPr altLang="zh-CN" lang="en-US"/>
              <a:t>n</a:t>
            </a:r>
            <a:r>
              <a:rPr altLang="zh-CN" lang="en-US"/>
              <a:t>n</a:t>
            </a:r>
            <a:r>
              <a:rPr altLang="zh-CN" lang="en-US"/>
              <a:t>e</a:t>
            </a:r>
            <a:r>
              <a:rPr altLang="zh-CN" lang="en-US"/>
              <a:t>l</a:t>
            </a:r>
            <a:r>
              <a:rPr altLang="zh-CN" lang="en-US"/>
              <a:t>i</a:t>
            </a:r>
            <a:r>
              <a:rPr altLang="zh-CN" lang="en-US"/>
              <a:t>d</a:t>
            </a:r>
            <a:r>
              <a:rPr altLang="zh-CN" lang="en-US"/>
              <a:t>s</a:t>
            </a:r>
            <a:endParaRPr altLang="zh-CN" lang="en-US"/>
          </a:p>
        </p:txBody>
      </p:sp>
      <p:sp>
        <p:nvSpPr>
          <p:cNvPr id="1048587" name="Subtitle 2"/>
          <p:cNvSpPr>
            <a:spLocks noGrp="1"/>
          </p:cNvSpPr>
          <p:nvPr>
            <p:ph type="subTitle" idx="1"/>
          </p:nvPr>
        </p:nvSpPr>
        <p:spPr>
          <a:xfrm>
            <a:off x="168852" y="1744662"/>
            <a:ext cx="9215437" cy="5110740"/>
          </a:xfrm>
        </p:spPr>
        <p:txBody>
          <a:bodyPr/>
          <a:p>
            <a:r>
              <a:rPr altLang="zh-CN" b="1" sz="3200" lang="en-US"/>
              <a:t>Meaning of Metamerism:</a:t>
            </a:r>
            <a:endParaRPr altLang="zh-CN" b="1" sz="3200" lang="en-US"/>
          </a:p>
          <a:p>
            <a:pPr indent="-457200" marL="457200">
              <a:buFont typeface="Wingdings" charset="2"/>
              <a:buChar char="n"/>
            </a:pPr>
            <a:r>
              <a:rPr altLang="zh-CN" sz="2800" lang="en-US"/>
              <a:t>Metameric segmentation or metamerism is an architectural body plan in some animals in which the similar body segments and organ systems are serially repeated one after another. The similar body segments are called metameres or somites.</a:t>
            </a:r>
            <a:endParaRPr altLang="zh-CN" sz="2800" lang="en-US"/>
          </a:p>
          <a:p>
            <a:pPr indent="-457200" marL="457200">
              <a:buFont typeface="Wingdings" charset="2"/>
              <a:buChar char="n"/>
            </a:pPr>
            <a:r>
              <a:rPr altLang="zh-CN" sz="2800" lang="en-US"/>
              <a:t>The animals which exhibit such features called metamerically segmented. Structurally each meta-mere or somite is constructed on the basis of some fundamental plan and usually possesses a part of almost all the body systems.</a:t>
            </a:r>
            <a:endParaRPr altLang="zh-CN"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28" name=""/>
        <p:cNvGrpSpPr/>
        <p:nvPr/>
      </p:nvGrpSpPr>
      <p:grpSpPr>
        <a:xfrm>
          <a:off x="0" y="0"/>
          <a:ext cx="0" cy="0"/>
          <a:chOff x="0" y="0"/>
          <a:chExt cx="0" cy="0"/>
        </a:xfrm>
      </p:grpSpPr>
      <p:sp>
        <p:nvSpPr>
          <p:cNvPr id="1048647" name=""/>
          <p:cNvSpPr>
            <a:spLocks noGrp="1"/>
          </p:cNvSpPr>
          <p:nvPr>
            <p:ph type="ctrTitle"/>
          </p:nvPr>
        </p:nvSpPr>
        <p:spPr>
          <a:xfrm>
            <a:off x="685800" y="330055"/>
            <a:ext cx="7772400" cy="335395"/>
          </a:xfrm>
        </p:spPr>
        <p:txBody>
          <a:bodyPr>
            <a:noAutofit/>
          </a:bodyPr>
          <a:p>
            <a:r>
              <a:rPr sz="4800" lang="en-US"/>
              <a:t>Occurrence of Metamerism</a:t>
            </a:r>
            <a:endParaRPr lang="en-US"/>
          </a:p>
        </p:txBody>
      </p:sp>
      <p:sp>
        <p:nvSpPr>
          <p:cNvPr id="1048648" name=""/>
          <p:cNvSpPr>
            <a:spLocks noGrp="1"/>
          </p:cNvSpPr>
          <p:nvPr>
            <p:ph type="subTitle" idx="1"/>
          </p:nvPr>
        </p:nvSpPr>
        <p:spPr>
          <a:xfrm>
            <a:off x="58447" y="789998"/>
            <a:ext cx="9280381" cy="6065404"/>
          </a:xfrm>
        </p:spPr>
        <p:txBody>
          <a:bodyPr/>
          <a:p>
            <a:r>
              <a:rPr sz="2800" lang="en-US"/>
              <a:t>Metamerism is first seen in annelids in animal kingdom. Each segment usually con­tains appendages, muscles, nerves, blood vessels, excretory organs and a pair of coelomic sacs which are repeated in almost all segments. It is also seen in kinorhynchs, arthropods and most chordates</a:t>
            </a:r>
            <a:endParaRPr lang="en-US"/>
          </a:p>
          <a:p>
            <a:endParaRPr lang="en-US"/>
          </a:p>
          <a:p>
            <a:r>
              <a:rPr sz="2800" lang="en-US"/>
              <a:t>i) Annelid and arthropod line,</a:t>
            </a:r>
            <a:endParaRPr lang="en-US"/>
          </a:p>
          <a:p>
            <a:r>
              <a:rPr sz="2800" lang="en-US"/>
              <a:t>(ii) Chordate line and</a:t>
            </a:r>
            <a:endParaRPr lang="en-US"/>
          </a:p>
          <a:p>
            <a:r>
              <a:rPr sz="2800" lang="en-US"/>
              <a:t>(iii) Cestode line.</a:t>
            </a:r>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29" name=""/>
        <p:cNvGrpSpPr/>
        <p:nvPr/>
      </p:nvGrpSpPr>
      <p:grpSpPr>
        <a:xfrm>
          <a:off x="0" y="0"/>
          <a:ext cx="0" cy="0"/>
          <a:chOff x="0" y="0"/>
          <a:chExt cx="0" cy="0"/>
        </a:xfrm>
      </p:grpSpPr>
      <p:sp>
        <p:nvSpPr>
          <p:cNvPr id="1048649" name=""/>
          <p:cNvSpPr>
            <a:spLocks noGrp="1"/>
          </p:cNvSpPr>
          <p:nvPr>
            <p:ph type="ctrTitle"/>
          </p:nvPr>
        </p:nvSpPr>
        <p:spPr>
          <a:xfrm rot="10800000" flipV="1">
            <a:off x="419532" y="314757"/>
            <a:ext cx="7772400" cy="742662"/>
          </a:xfrm>
        </p:spPr>
        <p:txBody>
          <a:bodyPr>
            <a:noAutofit/>
          </a:bodyPr>
          <a:p>
            <a:r>
              <a:rPr b="1" sz="3600" lang="en-US"/>
              <a:t>Characteristic Features of Metamerism:</a:t>
            </a:r>
            <a:endParaRPr b="1" lang="en-US"/>
          </a:p>
        </p:txBody>
      </p:sp>
      <p:sp>
        <p:nvSpPr>
          <p:cNvPr id="1048650" name=""/>
          <p:cNvSpPr>
            <a:spLocks noGrp="1"/>
          </p:cNvSpPr>
          <p:nvPr>
            <p:ph type="subTitle" idx="1"/>
          </p:nvPr>
        </p:nvSpPr>
        <p:spPr>
          <a:xfrm>
            <a:off x="71435" y="978333"/>
            <a:ext cx="8858252" cy="5838103"/>
          </a:xfrm>
        </p:spPr>
        <p:txBody>
          <a:bodyPr/>
          <a:p>
            <a:pPr indent="-457200" marL="457200">
              <a:buFont typeface="Wingdings" charset="2"/>
              <a:buChar char="n"/>
            </a:pPr>
            <a:r>
              <a:rPr sz="2800" lang="en-US"/>
              <a:t>Metamerism is always confined to the intermediate (trunk) segments except the anterior acron (head) and a poste­rior pygidium or telson.</a:t>
            </a:r>
            <a:endParaRPr sz="2800" lang="en-US"/>
          </a:p>
          <a:p>
            <a:pPr indent="-457200" marL="457200">
              <a:buFont typeface="Wingdings" charset="2"/>
              <a:buChar char="n"/>
            </a:pPr>
            <a:r>
              <a:rPr sz="2800" lang="en-US"/>
              <a:t>. Each metamere represents a mirror image of the other.</a:t>
            </a:r>
            <a:endParaRPr sz="2800" lang="en-US"/>
          </a:p>
          <a:p>
            <a:pPr indent="-457200" marL="457200">
              <a:buFont typeface="Wingdings" charset="2"/>
              <a:buChar char="n"/>
            </a:pPr>
            <a:r>
              <a:rPr sz="2800" lang="en-US"/>
              <a:t> Segmental structures are interdepend­ent on each other.</a:t>
            </a:r>
            <a:endParaRPr sz="2800" lang="en-US"/>
          </a:p>
          <a:p>
            <a:pPr indent="-457200" marL="457200">
              <a:buFont typeface="Wingdings" charset="2"/>
              <a:buChar char="n"/>
            </a:pPr>
            <a:r>
              <a:rPr sz="2800" lang="en-US"/>
              <a:t>. They are integrated into a single func­tional unit.</a:t>
            </a:r>
            <a:endParaRPr sz="2800" lang="en-US"/>
          </a:p>
          <a:p>
            <a:pPr indent="-457200" marL="457200">
              <a:buFont typeface="Wingdings" charset="2"/>
              <a:buChar char="n"/>
            </a:pPr>
            <a:r>
              <a:rPr sz="2800" lang="en-US"/>
              <a:t>. All the segments of body work in co­ordination.</a:t>
            </a:r>
            <a:endParaRPr lang="en-US"/>
          </a:p>
          <a:p>
            <a:pPr indent="-457200" marL="457200">
              <a:buFont typeface="Wingdings" charset="2"/>
              <a:buChar char="n"/>
            </a:pPr>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30" name=""/>
        <p:cNvGrpSpPr/>
        <p:nvPr/>
      </p:nvGrpSpPr>
      <p:grpSpPr>
        <a:xfrm>
          <a:off x="0" y="0"/>
          <a:ext cx="0" cy="0"/>
          <a:chOff x="0" y="0"/>
          <a:chExt cx="0" cy="0"/>
        </a:xfrm>
      </p:grpSpPr>
      <p:sp>
        <p:nvSpPr>
          <p:cNvPr id="1048651" name=""/>
          <p:cNvSpPr>
            <a:spLocks noGrp="1"/>
          </p:cNvSpPr>
          <p:nvPr>
            <p:ph type="ctrTitle"/>
          </p:nvPr>
        </p:nvSpPr>
        <p:spPr>
          <a:xfrm>
            <a:off x="685800" y="-27131"/>
            <a:ext cx="7772400" cy="1367991"/>
          </a:xfrm>
        </p:spPr>
        <p:txBody>
          <a:bodyPr>
            <a:normAutofit/>
          </a:bodyPr>
          <a:p>
            <a:r>
              <a:rPr lang="en-US"/>
              <a:t>Types of Metamerism</a:t>
            </a:r>
            <a:endParaRPr lang="en-US"/>
          </a:p>
        </p:txBody>
      </p:sp>
      <p:sp>
        <p:nvSpPr>
          <p:cNvPr id="1048652" name=""/>
          <p:cNvSpPr>
            <a:spLocks noGrp="1"/>
          </p:cNvSpPr>
          <p:nvPr>
            <p:ph type="subTitle" idx="1"/>
          </p:nvPr>
        </p:nvSpPr>
        <p:spPr>
          <a:xfrm>
            <a:off x="64942" y="1445924"/>
            <a:ext cx="9001126" cy="5331546"/>
          </a:xfrm>
        </p:spPr>
        <p:txBody>
          <a:bodyPr>
            <a:normAutofit/>
          </a:bodyPr>
          <a:p>
            <a:r>
              <a:rPr b="1" sz="3200" lang="en-US"/>
              <a:t>1. True Metamerism</a:t>
            </a:r>
            <a:r>
              <a:rPr sz="2800" lang="en-US"/>
              <a:t>:</a:t>
            </a:r>
            <a:endParaRPr sz="2800" lang="en-US"/>
          </a:p>
          <a:p>
            <a:r>
              <a:rPr sz="2800" lang="en-US"/>
              <a:t>The true metamerism is one in which the segmentation of the body develops by the segmentation of the mesoderm. It occurs in annelids (Fig. 17.14), arthropods and in most chordates. The body of annelids consists of a number of segments and the number re­mains constant in a particular species except in certain cases of asexual reproduction. New segments are not added to the body after maturation.</a:t>
            </a:r>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32" name=""/>
        <p:cNvGrpSpPr/>
        <p:nvPr/>
      </p:nvGrpSpPr>
      <p:grpSpPr>
        <a:xfrm>
          <a:off x="0" y="0"/>
          <a:ext cx="0" cy="0"/>
          <a:chOff x="0" y="0"/>
          <a:chExt cx="0" cy="0"/>
        </a:xfrm>
      </p:grpSpPr>
      <p:pic>
        <p:nvPicPr>
          <p:cNvPr id="2097152" name=""/>
          <p:cNvPicPr>
            <a:picLocks/>
          </p:cNvPicPr>
          <p:nvPr/>
        </p:nvPicPr>
        <p:blipFill>
          <a:blip xmlns:r="http://schemas.openxmlformats.org/officeDocument/2006/relationships" r:embed="rId1"/>
          <a:stretch>
            <a:fillRect/>
          </a:stretch>
        </p:blipFill>
        <p:spPr>
          <a:xfrm rot="110326">
            <a:off x="2470191" y="-3308"/>
            <a:ext cx="4267089" cy="6757819"/>
          </a:xfrm>
          <a:prstGeom prst="rec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33" name=""/>
        <p:cNvGrpSpPr/>
        <p:nvPr/>
      </p:nvGrpSpPr>
      <p:grpSpPr>
        <a:xfrm>
          <a:off x="0" y="0"/>
          <a:ext cx="0" cy="0"/>
          <a:chOff x="0" y="0"/>
          <a:chExt cx="0" cy="0"/>
        </a:xfrm>
      </p:grpSpPr>
      <p:sp>
        <p:nvSpPr>
          <p:cNvPr id="1048657" name=""/>
          <p:cNvSpPr>
            <a:spLocks noGrp="1"/>
          </p:cNvSpPr>
          <p:nvPr>
            <p:ph type="subTitle" idx="1"/>
          </p:nvPr>
        </p:nvSpPr>
        <p:spPr>
          <a:xfrm>
            <a:off x="161788" y="-11860"/>
            <a:ext cx="8854973" cy="6879676"/>
          </a:xfrm>
        </p:spPr>
        <p:txBody>
          <a:bodyPr/>
          <a:p>
            <a:r>
              <a:rPr b="1" sz="3600" lang="en-US"/>
              <a:t>2. Homonomous Metamerism:</a:t>
            </a:r>
            <a:endParaRPr b="1" sz="3600" lang="en-US"/>
          </a:p>
          <a:p>
            <a:r>
              <a:rPr sz="3200" lang="en-US"/>
              <a:t>If the segments or somites of the animal are all alike, the’ segmentation is called homonomous metamerism. It is seen in annelids (Fig. 17.2). Each metamere contains segmental blood -vessels, nerves, nephridia and coelomoducts. This is a primitive type of segmentation and is not found in any exist­ing animal because a few anterior segments are specialised to form the head which is called cephalization.</a:t>
            </a:r>
            <a:endParaRPr sz="3200" lang="en-US"/>
          </a:p>
          <a:p>
            <a:endParaRPr sz="3200" lang="en-US"/>
          </a:p>
        </p:txBody>
      </p:sp>
      <p:pic>
        <p:nvPicPr>
          <p:cNvPr id="2097153" name=""/>
          <p:cNvPicPr>
            <a:picLocks/>
          </p:cNvPicPr>
          <p:nvPr/>
        </p:nvPicPr>
        <p:blipFill>
          <a:blip xmlns:r="http://schemas.openxmlformats.org/officeDocument/2006/relationships" r:embed="rId1"/>
          <a:stretch>
            <a:fillRect/>
          </a:stretch>
        </p:blipFill>
        <p:spPr>
          <a:xfrm rot="16200000">
            <a:off x="7787987" y="7525485"/>
            <a:ext cx="2712026" cy="6858000"/>
          </a:xfrm>
          <a:prstGeom prst="rec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34" name=""/>
        <p:cNvGrpSpPr/>
        <p:nvPr/>
      </p:nvGrpSpPr>
      <p:grpSpPr>
        <a:xfrm>
          <a:off x="0" y="0"/>
          <a:ext cx="0" cy="0"/>
          <a:chOff x="0" y="0"/>
          <a:chExt cx="0" cy="0"/>
        </a:xfrm>
      </p:grpSpPr>
      <p:pic>
        <p:nvPicPr>
          <p:cNvPr id="2097154" name=""/>
          <p:cNvPicPr>
            <a:picLocks/>
          </p:cNvPicPr>
          <p:nvPr/>
        </p:nvPicPr>
        <p:blipFill>
          <a:blip xmlns:r="http://schemas.openxmlformats.org/officeDocument/2006/relationships" r:embed="rId1"/>
          <a:stretch>
            <a:fillRect/>
          </a:stretch>
        </p:blipFill>
        <p:spPr>
          <a:xfrm rot="0">
            <a:off x="2080300" y="0"/>
            <a:ext cx="4546597" cy="6604904"/>
          </a:xfrm>
          <a:prstGeom prst="rec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35" name=""/>
        <p:cNvGrpSpPr/>
        <p:nvPr/>
      </p:nvGrpSpPr>
      <p:grpSpPr>
        <a:xfrm>
          <a:off x="0" y="0"/>
          <a:ext cx="0" cy="0"/>
          <a:chOff x="0" y="0"/>
          <a:chExt cx="0" cy="0"/>
        </a:xfrm>
      </p:grpSpPr>
      <p:sp>
        <p:nvSpPr>
          <p:cNvPr id="1048659" name=""/>
          <p:cNvSpPr>
            <a:spLocks noGrp="1"/>
          </p:cNvSpPr>
          <p:nvPr>
            <p:ph type="ctrTitle"/>
          </p:nvPr>
        </p:nvSpPr>
        <p:spPr/>
        <p:txBody>
          <a:bodyPr/>
          <a:p>
            <a:endParaRPr lang="en-US"/>
          </a:p>
        </p:txBody>
      </p:sp>
      <p:sp>
        <p:nvSpPr>
          <p:cNvPr id="1048660" name=""/>
          <p:cNvSpPr>
            <a:spLocks noGrp="1"/>
          </p:cNvSpPr>
          <p:nvPr>
            <p:ph type="subTitle" idx="1"/>
          </p:nvPr>
        </p:nvSpPr>
        <p:spPr/>
        <p:txBody>
          <a:bodyPr/>
          <a:p>
            <a:endParaRPr lang="en-US"/>
          </a:p>
        </p:txBody>
      </p:sp>
    </p:spTree>
  </p:cSld>
  <p:clrMapOvr>
    <a:masterClrMapping/>
  </p:clrMapOvr>
</p:sld>
</file>

<file path=ppt/theme/theme1.xml><?xml version="1.0" encoding="utf-8"?>
<a:theme xmlns:a="http://schemas.openxmlformats.org/drawingml/2006/main" name="Office Theme">
  <a:themeElements>
    <a:clrScheme name="Office Theme">
      <a:dk1>
        <a:sysClr lastClr="000000" val="windowText"/>
      </a:dk1>
      <a:lt1>
        <a:sysClr lastClr="FFFFFF" val="window"/>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H Sarabun PSK"/>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H Sarabun PSK"/>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algn="ctr" blurRad="57150" dir="5400000" dist="19050"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theme>
</file>

<file path=ppt/theme/theme2.xml><?xml version="1.0" encoding="utf-8"?>
<a:theme xmlns:a="http://schemas.openxmlformats.org/drawingml/2006/main" name="Office 主题">
  <a:themeElements>
    <a:clrScheme name="Office">
      <a:dk1>
        <a:sysClr lastClr="000000" val="windowText"/>
      </a:dk1>
      <a:lt1>
        <a:sysClr lastClr="FFFFFF" val="window"/>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H Sarabun PSK"/>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H Sarabun PSK"/>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algn="ctr" blurRad="57150" dir="5400000" dist="19050"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theme>
</file>

<file path=docProps/app.xml><?xml version="1.0" encoding="utf-8"?>
<Properties xmlns="http://schemas.openxmlformats.org/officeDocument/2006/extended-properties">
  <Application>WPS Office</Application>
  <ScaleCrop>0</ScaleCrop>
  <LinksUpToDate>0</LinksUpToDate>
  <AppVersion>15.0000</AppVersion>
</Properties>
</file>

<file path=docProps/core.xml><?xml version="1.0" encoding="utf-8"?>
<cp:coreProperties xmlns:cp="http://schemas.openxmlformats.org/package/2006/metadata/core-properties" xmlns:dc="http://purl.org/dc/elements/1.1/" xmlns:dcterms="http://purl.org/dc/terms/" xmlns:xsi="http://www.w3.org/2001/XMLSchema-instance">
  <dc:creator>RMX1825</dc:creator>
  <dcterms:created xsi:type="dcterms:W3CDTF">2015-05-11T22:30:45Z</dcterms:created>
  <dcterms:modified xsi:type="dcterms:W3CDTF">2023-02-17T13:39:35Z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13caebb8b60d4105b8c3fee5e891c1a8</vt:lpwstr>
  </property>
</Properties>
</file>